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6.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8.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9.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9" r:id="rId4"/>
    <p:sldId id="7616" r:id="rId5"/>
    <p:sldId id="7617" r:id="rId6"/>
    <p:sldId id="7618" r:id="rId7"/>
    <p:sldId id="7619" r:id="rId8"/>
    <p:sldId id="7620" r:id="rId9"/>
    <p:sldId id="7621" r:id="rId10"/>
    <p:sldId id="7623" r:id="rId11"/>
    <p:sldId id="7622" r:id="rId12"/>
    <p:sldId id="7624" r:id="rId13"/>
    <p:sldId id="7625" r:id="rId14"/>
    <p:sldId id="7626" r:id="rId15"/>
    <p:sldId id="7627"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5F"/>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3" d="100"/>
          <a:sy n="83" d="100"/>
        </p:scale>
        <p:origin x="678" y="77"/>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01D26E-C954-4325-8D60-F7255B36F372}" type="datetimeFigureOut">
              <a:rPr kumimoji="1" lang="ja-JP" altLang="en-US" smtClean="0"/>
              <a:t>2022/5/16</a:t>
            </a:fld>
            <a:endParaRPr kumimoji="1" lang="ja-JP"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ja-JP"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8B7D5-F69B-4165-AC63-66F868234E40}" type="slidenum">
              <a:rPr kumimoji="1" lang="ja-JP" altLang="en-US" smtClean="0"/>
              <a:t>‹#›</a:t>
            </a:fld>
            <a:endParaRPr kumimoji="1" lang="ja-JP" altLang="en-US"/>
          </a:p>
        </p:txBody>
      </p:sp>
    </p:spTree>
    <p:extLst>
      <p:ext uri="{BB962C8B-B14F-4D97-AF65-F5344CB8AC3E}">
        <p14:creationId xmlns:p14="http://schemas.microsoft.com/office/powerpoint/2010/main" val="198268545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ja-JP" altLang="en-US"/>
          </a:p>
        </p:txBody>
      </p:sp>
      <p:sp>
        <p:nvSpPr>
          <p:cNvPr id="4" name="灯片编号占位符 3"/>
          <p:cNvSpPr>
            <a:spLocks noGrp="1"/>
          </p:cNvSpPr>
          <p:nvPr>
            <p:ph type="sldNum" sz="quarter" idx="5"/>
          </p:nvPr>
        </p:nvSpPr>
        <p:spPr/>
        <p:txBody>
          <a:bodyPr/>
          <a:lstStyle/>
          <a:p>
            <a:fld id="{C368B7D5-F69B-4165-AC63-66F868234E40}" type="slidenum">
              <a:rPr kumimoji="1" lang="ja-JP" altLang="en-US" smtClean="0"/>
              <a:t>1</a:t>
            </a:fld>
            <a:endParaRPr kumimoji="1" lang="ja-JP" altLang="en-US"/>
          </a:p>
        </p:txBody>
      </p:sp>
    </p:spTree>
    <p:extLst>
      <p:ext uri="{BB962C8B-B14F-4D97-AF65-F5344CB8AC3E}">
        <p14:creationId xmlns:p14="http://schemas.microsoft.com/office/powerpoint/2010/main" val="210149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ja-JP" altLang="en-US"/>
          </a:p>
        </p:txBody>
      </p:sp>
      <p:sp>
        <p:nvSpPr>
          <p:cNvPr id="4" name="灯片编号占位符 3"/>
          <p:cNvSpPr>
            <a:spLocks noGrp="1"/>
          </p:cNvSpPr>
          <p:nvPr>
            <p:ph type="sldNum" sz="quarter" idx="5"/>
          </p:nvPr>
        </p:nvSpPr>
        <p:spPr/>
        <p:txBody>
          <a:bodyPr/>
          <a:lstStyle/>
          <a:p>
            <a:fld id="{C368B7D5-F69B-4165-AC63-66F868234E40}" type="slidenum">
              <a:rPr kumimoji="1" lang="ja-JP" altLang="en-US" smtClean="0"/>
              <a:t>2</a:t>
            </a:fld>
            <a:endParaRPr kumimoji="1" lang="ja-JP" altLang="en-US"/>
          </a:p>
        </p:txBody>
      </p:sp>
    </p:spTree>
    <p:extLst>
      <p:ext uri="{BB962C8B-B14F-4D97-AF65-F5344CB8AC3E}">
        <p14:creationId xmlns:p14="http://schemas.microsoft.com/office/powerpoint/2010/main" val="1082183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ja-JP" altLang="en-US"/>
          </a:p>
        </p:txBody>
      </p:sp>
      <p:sp>
        <p:nvSpPr>
          <p:cNvPr id="4" name="灯片编号占位符 3"/>
          <p:cNvSpPr>
            <a:spLocks noGrp="1"/>
          </p:cNvSpPr>
          <p:nvPr>
            <p:ph type="sldNum" sz="quarter" idx="5"/>
          </p:nvPr>
        </p:nvSpPr>
        <p:spPr/>
        <p:txBody>
          <a:bodyPr/>
          <a:lstStyle/>
          <a:p>
            <a:fld id="{C368B7D5-F69B-4165-AC63-66F868234E40}" type="slidenum">
              <a:rPr kumimoji="1" lang="ja-JP" altLang="en-US" smtClean="0"/>
              <a:t>3</a:t>
            </a:fld>
            <a:endParaRPr kumimoji="1" lang="ja-JP" altLang="en-US"/>
          </a:p>
        </p:txBody>
      </p:sp>
    </p:spTree>
    <p:extLst>
      <p:ext uri="{BB962C8B-B14F-4D97-AF65-F5344CB8AC3E}">
        <p14:creationId xmlns:p14="http://schemas.microsoft.com/office/powerpoint/2010/main" val="467877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ja-JP" altLang="en-US"/>
          </a:p>
        </p:txBody>
      </p:sp>
      <p:sp>
        <p:nvSpPr>
          <p:cNvPr id="4" name="灯片编号占位符 3"/>
          <p:cNvSpPr>
            <a:spLocks noGrp="1"/>
          </p:cNvSpPr>
          <p:nvPr>
            <p:ph type="sldNum" sz="quarter" idx="5"/>
          </p:nvPr>
        </p:nvSpPr>
        <p:spPr/>
        <p:txBody>
          <a:bodyPr/>
          <a:lstStyle/>
          <a:p>
            <a:fld id="{C368B7D5-F69B-4165-AC63-66F868234E40}" type="slidenum">
              <a:rPr kumimoji="1" lang="ja-JP" altLang="en-US" smtClean="0"/>
              <a:t>4</a:t>
            </a:fld>
            <a:endParaRPr kumimoji="1" lang="ja-JP" altLang="en-US"/>
          </a:p>
        </p:txBody>
      </p:sp>
    </p:spTree>
    <p:extLst>
      <p:ext uri="{BB962C8B-B14F-4D97-AF65-F5344CB8AC3E}">
        <p14:creationId xmlns:p14="http://schemas.microsoft.com/office/powerpoint/2010/main" val="1133292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ja-JP" altLang="en-US"/>
          </a:p>
        </p:txBody>
      </p:sp>
      <p:sp>
        <p:nvSpPr>
          <p:cNvPr id="4" name="灯片编号占位符 3"/>
          <p:cNvSpPr>
            <a:spLocks noGrp="1"/>
          </p:cNvSpPr>
          <p:nvPr>
            <p:ph type="sldNum" sz="quarter" idx="5"/>
          </p:nvPr>
        </p:nvSpPr>
        <p:spPr/>
        <p:txBody>
          <a:bodyPr/>
          <a:lstStyle/>
          <a:p>
            <a:fld id="{C368B7D5-F69B-4165-AC63-66F868234E40}" type="slidenum">
              <a:rPr kumimoji="1" lang="ja-JP" altLang="en-US" smtClean="0"/>
              <a:t>10</a:t>
            </a:fld>
            <a:endParaRPr kumimoji="1" lang="ja-JP" altLang="en-US"/>
          </a:p>
        </p:txBody>
      </p:sp>
    </p:spTree>
    <p:extLst>
      <p:ext uri="{BB962C8B-B14F-4D97-AF65-F5344CB8AC3E}">
        <p14:creationId xmlns:p14="http://schemas.microsoft.com/office/powerpoint/2010/main" val="1101532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ja-JP" altLang="en-US"/>
          </a:p>
        </p:txBody>
      </p:sp>
      <p:sp>
        <p:nvSpPr>
          <p:cNvPr id="4" name="灯片编号占位符 3"/>
          <p:cNvSpPr>
            <a:spLocks noGrp="1"/>
          </p:cNvSpPr>
          <p:nvPr>
            <p:ph type="sldNum" sz="quarter" idx="5"/>
          </p:nvPr>
        </p:nvSpPr>
        <p:spPr/>
        <p:txBody>
          <a:bodyPr/>
          <a:lstStyle/>
          <a:p>
            <a:fld id="{C368B7D5-F69B-4165-AC63-66F868234E40}" type="slidenum">
              <a:rPr kumimoji="1" lang="ja-JP" altLang="en-US" smtClean="0"/>
              <a:t>11</a:t>
            </a:fld>
            <a:endParaRPr kumimoji="1" lang="ja-JP" altLang="en-US"/>
          </a:p>
        </p:txBody>
      </p:sp>
    </p:spTree>
    <p:extLst>
      <p:ext uri="{BB962C8B-B14F-4D97-AF65-F5344CB8AC3E}">
        <p14:creationId xmlns:p14="http://schemas.microsoft.com/office/powerpoint/2010/main" val="1253337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ja-JP" altLang="en-US"/>
          </a:p>
        </p:txBody>
      </p:sp>
      <p:sp>
        <p:nvSpPr>
          <p:cNvPr id="4" name="灯片编号占位符 3"/>
          <p:cNvSpPr>
            <a:spLocks noGrp="1"/>
          </p:cNvSpPr>
          <p:nvPr>
            <p:ph type="sldNum" sz="quarter" idx="5"/>
          </p:nvPr>
        </p:nvSpPr>
        <p:spPr/>
        <p:txBody>
          <a:bodyPr/>
          <a:lstStyle/>
          <a:p>
            <a:fld id="{C368B7D5-F69B-4165-AC63-66F868234E40}" type="slidenum">
              <a:rPr kumimoji="1" lang="ja-JP" altLang="en-US" smtClean="0"/>
              <a:t>12</a:t>
            </a:fld>
            <a:endParaRPr kumimoji="1" lang="ja-JP" altLang="en-US"/>
          </a:p>
        </p:txBody>
      </p:sp>
    </p:spTree>
    <p:extLst>
      <p:ext uri="{BB962C8B-B14F-4D97-AF65-F5344CB8AC3E}">
        <p14:creationId xmlns:p14="http://schemas.microsoft.com/office/powerpoint/2010/main" val="3961206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ja-JP" altLang="en-US"/>
          </a:p>
        </p:txBody>
      </p:sp>
      <p:sp>
        <p:nvSpPr>
          <p:cNvPr id="4" name="灯片编号占位符 3"/>
          <p:cNvSpPr>
            <a:spLocks noGrp="1"/>
          </p:cNvSpPr>
          <p:nvPr>
            <p:ph type="sldNum" sz="quarter" idx="5"/>
          </p:nvPr>
        </p:nvSpPr>
        <p:spPr/>
        <p:txBody>
          <a:bodyPr/>
          <a:lstStyle/>
          <a:p>
            <a:fld id="{C368B7D5-F69B-4165-AC63-66F868234E40}" type="slidenum">
              <a:rPr kumimoji="1" lang="ja-JP" altLang="en-US" smtClean="0"/>
              <a:t>13</a:t>
            </a:fld>
            <a:endParaRPr kumimoji="1" lang="ja-JP" altLang="en-US"/>
          </a:p>
        </p:txBody>
      </p:sp>
    </p:spTree>
    <p:extLst>
      <p:ext uri="{BB962C8B-B14F-4D97-AF65-F5344CB8AC3E}">
        <p14:creationId xmlns:p14="http://schemas.microsoft.com/office/powerpoint/2010/main" val="201293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ja-JP" altLang="en-US"/>
          </a:p>
        </p:txBody>
      </p:sp>
      <p:sp>
        <p:nvSpPr>
          <p:cNvPr id="4" name="灯片编号占位符 3"/>
          <p:cNvSpPr>
            <a:spLocks noGrp="1"/>
          </p:cNvSpPr>
          <p:nvPr>
            <p:ph type="sldNum" sz="quarter" idx="5"/>
          </p:nvPr>
        </p:nvSpPr>
        <p:spPr/>
        <p:txBody>
          <a:bodyPr/>
          <a:lstStyle/>
          <a:p>
            <a:fld id="{C368B7D5-F69B-4165-AC63-66F868234E40}" type="slidenum">
              <a:rPr kumimoji="1" lang="ja-JP" altLang="en-US" smtClean="0"/>
              <a:t>14</a:t>
            </a:fld>
            <a:endParaRPr kumimoji="1" lang="ja-JP" altLang="en-US"/>
          </a:p>
        </p:txBody>
      </p:sp>
    </p:spTree>
    <p:extLst>
      <p:ext uri="{BB962C8B-B14F-4D97-AF65-F5344CB8AC3E}">
        <p14:creationId xmlns:p14="http://schemas.microsoft.com/office/powerpoint/2010/main" val="2592872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04308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Left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29390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71445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46999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917168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9_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526720" y="1870363"/>
            <a:ext cx="3470564" cy="3470564"/>
          </a:xfrm>
          <a:custGeom>
            <a:avLst/>
            <a:gdLst>
              <a:gd name="connsiteX0" fmla="*/ 1735282 w 3470564"/>
              <a:gd name="connsiteY0" fmla="*/ 0 h 3470564"/>
              <a:gd name="connsiteX1" fmla="*/ 3470564 w 3470564"/>
              <a:gd name="connsiteY1" fmla="*/ 1735282 h 3470564"/>
              <a:gd name="connsiteX2" fmla="*/ 1735282 w 3470564"/>
              <a:gd name="connsiteY2" fmla="*/ 3470564 h 3470564"/>
              <a:gd name="connsiteX3" fmla="*/ 0 w 3470564"/>
              <a:gd name="connsiteY3" fmla="*/ 1735282 h 3470564"/>
              <a:gd name="connsiteX4" fmla="*/ 1735282 w 3470564"/>
              <a:gd name="connsiteY4" fmla="*/ 0 h 3470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564" h="3470564">
                <a:moveTo>
                  <a:pt x="1735282" y="0"/>
                </a:moveTo>
                <a:cubicBezTo>
                  <a:pt x="2693652" y="0"/>
                  <a:pt x="3470564" y="776912"/>
                  <a:pt x="3470564" y="1735282"/>
                </a:cubicBezTo>
                <a:cubicBezTo>
                  <a:pt x="3470564" y="2693652"/>
                  <a:pt x="2693652" y="3470564"/>
                  <a:pt x="1735282" y="3470564"/>
                </a:cubicBezTo>
                <a:cubicBezTo>
                  <a:pt x="776912" y="3470564"/>
                  <a:pt x="0" y="2693652"/>
                  <a:pt x="0" y="1735282"/>
                </a:cubicBezTo>
                <a:cubicBezTo>
                  <a:pt x="0" y="776912"/>
                  <a:pt x="776912" y="0"/>
                  <a:pt x="173528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97906116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19692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CA8327F-BB1F-4B4B-A501-E907E1C3789A}"/>
              </a:ext>
            </a:extLst>
          </p:cNvPr>
          <p:cNvGrpSpPr/>
          <p:nvPr userDrawn="1"/>
        </p:nvGrpSpPr>
        <p:grpSpPr>
          <a:xfrm>
            <a:off x="-1" y="-1"/>
            <a:ext cx="12153446" cy="6858001"/>
            <a:chOff x="-1" y="-1"/>
            <a:chExt cx="12153446" cy="6858001"/>
          </a:xfrm>
        </p:grpSpPr>
        <p:pic>
          <p:nvPicPr>
            <p:cNvPr id="9" name="图片 8">
              <a:extLst>
                <a:ext uri="{FF2B5EF4-FFF2-40B4-BE49-F238E27FC236}">
                  <a16:creationId xmlns:a16="http://schemas.microsoft.com/office/drawing/2014/main" id="{0841250E-9914-4355-96D2-F578177EFB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flipV="1">
              <a:off x="0" y="-1"/>
              <a:ext cx="579004" cy="1632857"/>
            </a:xfrm>
            <a:prstGeom prst="rect">
              <a:avLst/>
            </a:prstGeom>
          </p:spPr>
        </p:pic>
        <p:pic>
          <p:nvPicPr>
            <p:cNvPr id="10" name="图片 9">
              <a:extLst>
                <a:ext uri="{FF2B5EF4-FFF2-40B4-BE49-F238E27FC236}">
                  <a16:creationId xmlns:a16="http://schemas.microsoft.com/office/drawing/2014/main" id="{3CAD6A60-459B-4EA7-B36B-4F56C0AC26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flipV="1">
              <a:off x="1095338" y="0"/>
              <a:ext cx="726695" cy="1121228"/>
            </a:xfrm>
            <a:prstGeom prst="rect">
              <a:avLst/>
            </a:prstGeom>
          </p:spPr>
        </p:pic>
        <p:pic>
          <p:nvPicPr>
            <p:cNvPr id="11" name="图片 10">
              <a:extLst>
                <a:ext uri="{FF2B5EF4-FFF2-40B4-BE49-F238E27FC236}">
                  <a16:creationId xmlns:a16="http://schemas.microsoft.com/office/drawing/2014/main" id="{CFED6653-A498-47B3-94A9-9E4A13CEEE0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7040"/>
            <a:stretch/>
          </p:blipFill>
          <p:spPr>
            <a:xfrm>
              <a:off x="-1" y="0"/>
              <a:ext cx="1270791" cy="1010481"/>
            </a:xfrm>
            <a:prstGeom prst="rect">
              <a:avLst/>
            </a:prstGeom>
          </p:spPr>
        </p:pic>
        <p:pic>
          <p:nvPicPr>
            <p:cNvPr id="12" name="图片 11">
              <a:extLst>
                <a:ext uri="{FF2B5EF4-FFF2-40B4-BE49-F238E27FC236}">
                  <a16:creationId xmlns:a16="http://schemas.microsoft.com/office/drawing/2014/main" id="{1950AAE3-B8EA-46FB-BFB4-6FA6D95697F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8297"/>
            <a:stretch/>
          </p:blipFill>
          <p:spPr>
            <a:xfrm flipV="1">
              <a:off x="10518532" y="6073218"/>
              <a:ext cx="830262" cy="784782"/>
            </a:xfrm>
            <a:prstGeom prst="rect">
              <a:avLst/>
            </a:prstGeom>
          </p:spPr>
        </p:pic>
        <p:pic>
          <p:nvPicPr>
            <p:cNvPr id="13" name="图片 12">
              <a:extLst>
                <a:ext uri="{FF2B5EF4-FFF2-40B4-BE49-F238E27FC236}">
                  <a16:creationId xmlns:a16="http://schemas.microsoft.com/office/drawing/2014/main" id="{14BF8EAC-0FB8-4F35-AC5D-A25C49D79D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528927" y="4949071"/>
              <a:ext cx="624518" cy="1908928"/>
            </a:xfrm>
            <a:prstGeom prst="rect">
              <a:avLst/>
            </a:prstGeom>
          </p:spPr>
        </p:pic>
      </p:grpSp>
    </p:spTree>
    <p:extLst>
      <p:ext uri="{BB962C8B-B14F-4D97-AF65-F5344CB8AC3E}">
        <p14:creationId xmlns:p14="http://schemas.microsoft.com/office/powerpoint/2010/main" val="275535848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2022/5/16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2022/5/16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2022/5/16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F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2022/5/16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7.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6.png"/><Relationship Id="rId2" Type="http://schemas.openxmlformats.org/officeDocument/2006/relationships/tags" Target="../tags/tag2.xml"/><Relationship Id="rId16" Type="http://schemas.openxmlformats.org/officeDocument/2006/relationships/image" Target="../media/image10.png"/><Relationship Id="rId1" Type="http://schemas.openxmlformats.org/officeDocument/2006/relationships/themeOverride" Target="../theme/themeOverride1.xml"/><Relationship Id="rId6" Type="http://schemas.openxmlformats.org/officeDocument/2006/relationships/tags" Target="../tags/tag6.xml"/><Relationship Id="rId11" Type="http://schemas.openxmlformats.org/officeDocument/2006/relationships/notesSlide" Target="../notesSlides/notesSlide1.xml"/><Relationship Id="rId5" Type="http://schemas.openxmlformats.org/officeDocument/2006/relationships/tags" Target="../tags/tag5.xml"/><Relationship Id="rId15" Type="http://schemas.openxmlformats.org/officeDocument/2006/relationships/image" Target="../media/image9.jpeg"/><Relationship Id="rId10" Type="http://schemas.openxmlformats.org/officeDocument/2006/relationships/slideLayout" Target="../slideLayouts/slideLayout7.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33.xml"/><Relationship Id="rId7" Type="http://schemas.openxmlformats.org/officeDocument/2006/relationships/image" Target="../media/image22.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0.png"/><Relationship Id="rId5" Type="http://schemas.openxmlformats.org/officeDocument/2006/relationships/notesSlide" Target="../notesSlides/notesSlide5.xml"/><Relationship Id="rId4" Type="http://schemas.openxmlformats.org/officeDocument/2006/relationships/slideLayout" Target="../slideLayouts/slideLayout7.xml"/><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tags" Target="../tags/tag36.xml"/><Relationship Id="rId7" Type="http://schemas.openxmlformats.org/officeDocument/2006/relationships/image" Target="../media/image25.jpe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0.png"/><Relationship Id="rId11" Type="http://schemas.openxmlformats.org/officeDocument/2006/relationships/image" Target="../media/image29.jpeg"/><Relationship Id="rId5" Type="http://schemas.openxmlformats.org/officeDocument/2006/relationships/notesSlide" Target="../notesSlides/notesSlide6.xml"/><Relationship Id="rId10" Type="http://schemas.openxmlformats.org/officeDocument/2006/relationships/image" Target="../media/image28.jpeg"/><Relationship Id="rId4" Type="http://schemas.openxmlformats.org/officeDocument/2006/relationships/slideLayout" Target="../slideLayouts/slideLayout7.xml"/><Relationship Id="rId9" Type="http://schemas.openxmlformats.org/officeDocument/2006/relationships/image" Target="../media/image27.jpe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39.xml"/><Relationship Id="rId7" Type="http://schemas.openxmlformats.org/officeDocument/2006/relationships/notesSlide" Target="../notesSlides/notesSlide7.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7.xml"/><Relationship Id="rId5" Type="http://schemas.openxmlformats.org/officeDocument/2006/relationships/video" Target="../media/media1.avi"/><Relationship Id="rId4" Type="http://schemas.microsoft.com/office/2007/relationships/media" Target="../media/media1.avi"/><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0.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48.xml"/><Relationship Id="rId7" Type="http://schemas.openxmlformats.org/officeDocument/2006/relationships/image" Target="../media/image31.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Layout" Target="../slideLayouts/slideLayout2.xml"/><Relationship Id="rId5" Type="http://schemas.openxmlformats.org/officeDocument/2006/relationships/tags" Target="../tags/tag50.xml"/><Relationship Id="rId10" Type="http://schemas.openxmlformats.org/officeDocument/2006/relationships/image" Target="../media/image10.png"/><Relationship Id="rId4" Type="http://schemas.openxmlformats.org/officeDocument/2006/relationships/tags" Target="../tags/tag49.xml"/><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notesSlide" Target="../notesSlides/notesSlide2.xml"/><Relationship Id="rId3" Type="http://schemas.openxmlformats.org/officeDocument/2006/relationships/tags" Target="../tags/tag11.xml"/><Relationship Id="rId21" Type="http://schemas.openxmlformats.org/officeDocument/2006/relationships/image" Target="../media/image10.png"/><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slideLayout" Target="../slideLayouts/slideLayout7.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image" Target="../media/image11.png"/><Relationship Id="rId1" Type="http://schemas.openxmlformats.org/officeDocument/2006/relationships/themeOverride" Target="../theme/themeOverride2.xml"/><Relationship Id="rId6" Type="http://schemas.openxmlformats.org/officeDocument/2006/relationships/tags" Target="../tags/tag14.xml"/><Relationship Id="rId11" Type="http://schemas.openxmlformats.org/officeDocument/2006/relationships/tags" Target="../tags/tag19.xml"/><Relationship Id="rId5" Type="http://schemas.openxmlformats.org/officeDocument/2006/relationships/tags" Target="../tags/tag13.xml"/><Relationship Id="rId15" Type="http://schemas.openxmlformats.org/officeDocument/2006/relationships/tags" Target="../tags/tag23.xml"/><Relationship Id="rId10" Type="http://schemas.openxmlformats.org/officeDocument/2006/relationships/tags" Target="../tags/tag18.xml"/><Relationship Id="rId19" Type="http://schemas.openxmlformats.org/officeDocument/2006/relationships/image" Target="../media/image6.png"/><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tags" Target="../tags/tag27.xml"/><Relationship Id="rId7" Type="http://schemas.openxmlformats.org/officeDocument/2006/relationships/image" Target="../media/image13.jp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2.jpeg"/><Relationship Id="rId5" Type="http://schemas.openxmlformats.org/officeDocument/2006/relationships/notesSlide" Target="../notesSlides/notesSlide3.xml"/><Relationship Id="rId4" Type="http://schemas.openxmlformats.org/officeDocument/2006/relationships/slideLayout" Target="../slideLayouts/slideLayout7.xm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10.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5.png"/><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图片 4">
            <a:extLst>
              <a:ext uri="{FF2B5EF4-FFF2-40B4-BE49-F238E27FC236}">
                <a16:creationId xmlns:a16="http://schemas.microsoft.com/office/drawing/2014/main" id="{47FC2181-40EB-4DE3-AC4E-AA387E14B601}"/>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rot="16200000">
            <a:off x="11001867" y="1092648"/>
            <a:ext cx="775742" cy="853316"/>
          </a:xfrm>
          <a:prstGeom prst="rect">
            <a:avLst/>
          </a:prstGeom>
        </p:spPr>
      </p:pic>
      <p:grpSp>
        <p:nvGrpSpPr>
          <p:cNvPr id="12" name="PA-组合 11">
            <a:extLst>
              <a:ext uri="{FF2B5EF4-FFF2-40B4-BE49-F238E27FC236}">
                <a16:creationId xmlns:a16="http://schemas.microsoft.com/office/drawing/2014/main" id="{DED0E7F4-5AF5-41D6-AACE-356B2133DBC8}"/>
              </a:ext>
            </a:extLst>
          </p:cNvPr>
          <p:cNvGrpSpPr/>
          <p:nvPr>
            <p:custDataLst>
              <p:tags r:id="rId3"/>
            </p:custDataLst>
          </p:nvPr>
        </p:nvGrpSpPr>
        <p:grpSpPr>
          <a:xfrm>
            <a:off x="1040886" y="729916"/>
            <a:ext cx="10110227" cy="5398168"/>
            <a:chOff x="1648900" y="585538"/>
            <a:chExt cx="10110227" cy="5398168"/>
          </a:xfrm>
        </p:grpSpPr>
        <p:pic>
          <p:nvPicPr>
            <p:cNvPr id="7" name="PA-图片 6">
              <a:extLst>
                <a:ext uri="{FF2B5EF4-FFF2-40B4-BE49-F238E27FC236}">
                  <a16:creationId xmlns:a16="http://schemas.microsoft.com/office/drawing/2014/main" id="{E00BAE66-4853-4DCE-92D5-C16E00319285}"/>
                </a:ext>
              </a:extLst>
            </p:cNvPr>
            <p:cNvPicPr>
              <a:picLocks noChangeAspect="1"/>
            </p:cNvPicPr>
            <p:nvPr>
              <p:custDataLst>
                <p:tags r:id="rId7"/>
              </p:custDataLst>
            </p:nvPr>
          </p:nvPicPr>
          <p:blipFill rotWithShape="1">
            <a:blip r:embed="rId13" cstate="print">
              <a:extLst>
                <a:ext uri="{28A0092B-C50C-407E-A947-70E740481C1C}">
                  <a14:useLocalDpi xmlns:a14="http://schemas.microsoft.com/office/drawing/2010/main" val="0"/>
                </a:ext>
              </a:extLst>
            </a:blip>
            <a:srcRect l="16354"/>
            <a:stretch/>
          </p:blipFill>
          <p:spPr>
            <a:xfrm>
              <a:off x="8400234" y="585538"/>
              <a:ext cx="3358893" cy="5398168"/>
            </a:xfrm>
            <a:prstGeom prst="rect">
              <a:avLst/>
            </a:prstGeom>
          </p:spPr>
        </p:pic>
        <p:pic>
          <p:nvPicPr>
            <p:cNvPr id="9" name="PA-图片 8">
              <a:extLst>
                <a:ext uri="{FF2B5EF4-FFF2-40B4-BE49-F238E27FC236}">
                  <a16:creationId xmlns:a16="http://schemas.microsoft.com/office/drawing/2014/main" id="{3DE9FE3F-17CE-4C7F-A676-B1062BACF6CE}"/>
                </a:ext>
              </a:extLst>
            </p:cNvPr>
            <p:cNvPicPr>
              <a:picLocks noChangeAspect="1"/>
            </p:cNvPicPr>
            <p:nvPr>
              <p:custDataLst>
                <p:tags r:id="rId8"/>
              </p:custDataLst>
            </p:nvPr>
          </p:nvPicPr>
          <p:blipFill rotWithShape="1">
            <a:blip r:embed="rId13" cstate="print">
              <a:extLst>
                <a:ext uri="{28A0092B-C50C-407E-A947-70E740481C1C}">
                  <a14:useLocalDpi xmlns:a14="http://schemas.microsoft.com/office/drawing/2010/main" val="0"/>
                </a:ext>
              </a:extLst>
            </a:blip>
            <a:srcRect r="32086"/>
            <a:stretch/>
          </p:blipFill>
          <p:spPr>
            <a:xfrm>
              <a:off x="1648900" y="585538"/>
              <a:ext cx="2727158" cy="5398168"/>
            </a:xfrm>
            <a:prstGeom prst="rect">
              <a:avLst/>
            </a:prstGeom>
          </p:spPr>
        </p:pic>
        <p:pic>
          <p:nvPicPr>
            <p:cNvPr id="11" name="PA-图片 10">
              <a:extLst>
                <a:ext uri="{FF2B5EF4-FFF2-40B4-BE49-F238E27FC236}">
                  <a16:creationId xmlns:a16="http://schemas.microsoft.com/office/drawing/2014/main" id="{102F5A9A-1582-4606-80FE-00C647527334}"/>
                </a:ext>
              </a:extLst>
            </p:cNvPr>
            <p:cNvPicPr>
              <a:picLocks noChangeAspect="1"/>
            </p:cNvPicPr>
            <p:nvPr>
              <p:custDataLst>
                <p:tags r:id="rId9"/>
              </p:custDataLst>
            </p:nvPr>
          </p:nvPicPr>
          <p:blipFill rotWithShape="1">
            <a:blip r:embed="rId14" cstate="print">
              <a:extLst>
                <a:ext uri="{28A0092B-C50C-407E-A947-70E740481C1C}">
                  <a14:useLocalDpi xmlns:a14="http://schemas.microsoft.com/office/drawing/2010/main" val="0"/>
                </a:ext>
              </a:extLst>
            </a:blip>
            <a:srcRect l="16354" r="27510"/>
            <a:stretch/>
          </p:blipFill>
          <p:spPr>
            <a:xfrm flipH="1">
              <a:off x="4376058" y="585538"/>
              <a:ext cx="4024176" cy="5398168"/>
            </a:xfrm>
            <a:prstGeom prst="rect">
              <a:avLst/>
            </a:prstGeom>
          </p:spPr>
        </p:pic>
      </p:grpSp>
      <p:sp>
        <p:nvSpPr>
          <p:cNvPr id="14" name="PA-矩形 13">
            <a:extLst>
              <a:ext uri="{FF2B5EF4-FFF2-40B4-BE49-F238E27FC236}">
                <a16:creationId xmlns:a16="http://schemas.microsoft.com/office/drawing/2014/main" id="{7DBAC21F-0254-4C47-A3A5-BB581B5A3099}"/>
              </a:ext>
            </a:extLst>
          </p:cNvPr>
          <p:cNvSpPr/>
          <p:nvPr>
            <p:custDataLst>
              <p:tags r:id="rId4"/>
            </p:custDataLst>
          </p:nvPr>
        </p:nvSpPr>
        <p:spPr>
          <a:xfrm>
            <a:off x="2242251" y="4092844"/>
            <a:ext cx="3201767" cy="1253677"/>
          </a:xfrm>
          <a:prstGeom prst="rect">
            <a:avLst/>
          </a:prstGeom>
        </p:spPr>
        <p:txBody>
          <a:bodyPr wrap="square" numCol="1" spcCol="360000">
            <a:spAutoFit/>
          </a:bodyPr>
          <a:lstStyle/>
          <a:p>
            <a:pPr defTabSz="608965">
              <a:lnSpc>
                <a:spcPct val="130000"/>
              </a:lnSpc>
            </a:pPr>
            <a:r>
              <a:rPr lang="en-US" altLang="zh-CN" sz="2000" dirty="0">
                <a:solidFill>
                  <a:srgbClr val="39445F"/>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GUID:2429194</a:t>
            </a:r>
          </a:p>
          <a:p>
            <a:pPr defTabSz="608965">
              <a:lnSpc>
                <a:spcPct val="130000"/>
              </a:lnSpc>
            </a:pPr>
            <a:r>
              <a:rPr lang="en-US" altLang="zh-CN" sz="2000" dirty="0">
                <a:solidFill>
                  <a:srgbClr val="39445F"/>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UESTC:2018190601026</a:t>
            </a:r>
          </a:p>
          <a:p>
            <a:pPr defTabSz="608965">
              <a:lnSpc>
                <a:spcPct val="130000"/>
              </a:lnSpc>
            </a:pPr>
            <a:r>
              <a:rPr lang="en-US" altLang="zh-CN" sz="2000" dirty="0">
                <a:solidFill>
                  <a:srgbClr val="39445F"/>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Reporter: Wang Ruixian</a:t>
            </a:r>
            <a:endParaRPr lang="zh-CN" altLang="en-US" sz="2000" dirty="0">
              <a:solidFill>
                <a:srgbClr val="39445F"/>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6" name="PA-文本框 15">
            <a:extLst>
              <a:ext uri="{FF2B5EF4-FFF2-40B4-BE49-F238E27FC236}">
                <a16:creationId xmlns:a16="http://schemas.microsoft.com/office/drawing/2014/main" id="{7F16C42B-E188-4209-8F11-5A75A78EF3E2}"/>
              </a:ext>
            </a:extLst>
          </p:cNvPr>
          <p:cNvSpPr txBox="1"/>
          <p:nvPr>
            <p:custDataLst>
              <p:tags r:id="rId5"/>
            </p:custDataLst>
          </p:nvPr>
        </p:nvSpPr>
        <p:spPr>
          <a:xfrm>
            <a:off x="2273407" y="2125243"/>
            <a:ext cx="6150551" cy="1077218"/>
          </a:xfrm>
          <a:prstGeom prst="rect">
            <a:avLst/>
          </a:prstGeom>
        </p:spPr>
        <p:txBody>
          <a:bodyPr wrap="square">
            <a:spAutoFit/>
          </a:bodyPr>
          <a:lstStyle>
            <a:defPPr>
              <a:defRPr lang="zh-CN"/>
            </a:defPPr>
            <a:lvl1pPr>
              <a:defRPr/>
            </a:lvl1pPr>
          </a:lstStyle>
          <a:p>
            <a:r>
              <a:rPr lang="en-US" altLang="zh-CN" sz="3200" dirty="0">
                <a:solidFill>
                  <a:srgbClr val="39445F"/>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Deep Clothes Wearing Classification in Video</a:t>
            </a:r>
          </a:p>
        </p:txBody>
      </p:sp>
      <p:cxnSp>
        <p:nvCxnSpPr>
          <p:cNvPr id="18" name="PA-直接连接符 17">
            <a:extLst>
              <a:ext uri="{FF2B5EF4-FFF2-40B4-BE49-F238E27FC236}">
                <a16:creationId xmlns:a16="http://schemas.microsoft.com/office/drawing/2014/main" id="{9E7729D8-9BD6-407E-97D3-AFD3EB07967E}"/>
              </a:ext>
            </a:extLst>
          </p:cNvPr>
          <p:cNvCxnSpPr/>
          <p:nvPr>
            <p:custDataLst>
              <p:tags r:id="rId6"/>
            </p:custDataLst>
          </p:nvPr>
        </p:nvCxnSpPr>
        <p:spPr>
          <a:xfrm>
            <a:off x="2273407" y="3871831"/>
            <a:ext cx="4662068" cy="0"/>
          </a:xfrm>
          <a:prstGeom prst="line">
            <a:avLst/>
          </a:prstGeom>
          <a:ln w="28575">
            <a:solidFill>
              <a:srgbClr val="39445F"/>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980E2833-E013-652C-853B-85E1CB147C42}"/>
              </a:ext>
            </a:extLst>
          </p:cNvPr>
          <p:cNvSpPr txBox="1"/>
          <p:nvPr/>
        </p:nvSpPr>
        <p:spPr>
          <a:xfrm>
            <a:off x="2273407" y="1131435"/>
            <a:ext cx="6415044" cy="769441"/>
          </a:xfrm>
          <a:prstGeom prst="rect">
            <a:avLst/>
          </a:prstGeom>
          <a:noFill/>
        </p:spPr>
        <p:txBody>
          <a:bodyPr wrap="square" rtlCol="0">
            <a:spAutoFit/>
          </a:bodyPr>
          <a:lstStyle/>
          <a:p>
            <a:r>
              <a:rPr lang="en-US" altLang="zh-CN" sz="4400" b="1" dirty="0">
                <a:ea typeface="思源黑体 CN Medium" panose="020B0600000000000000"/>
              </a:rPr>
              <a:t>Final Project Presentation</a:t>
            </a:r>
            <a:endParaRPr lang="zh-CN" altLang="en-US" sz="4400" b="1" dirty="0">
              <a:ea typeface="思源黑体 CN Medium" panose="020B0600000000000000"/>
            </a:endParaRPr>
          </a:p>
        </p:txBody>
      </p:sp>
      <p:pic>
        <p:nvPicPr>
          <p:cNvPr id="4" name="图片 3">
            <a:extLst>
              <a:ext uri="{FF2B5EF4-FFF2-40B4-BE49-F238E27FC236}">
                <a16:creationId xmlns:a16="http://schemas.microsoft.com/office/drawing/2014/main" id="{D3AEF6DD-FA42-36AA-9FE3-6EB3A728DA8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23156" y="3146259"/>
            <a:ext cx="4181302" cy="2655810"/>
          </a:xfrm>
          <a:prstGeom prst="rect">
            <a:avLst/>
          </a:prstGeom>
        </p:spPr>
      </p:pic>
      <p:pic>
        <p:nvPicPr>
          <p:cNvPr id="21" name="图片 20" descr="手机屏幕的截图&#10;&#10;低可信度描述已自动生成">
            <a:extLst>
              <a:ext uri="{FF2B5EF4-FFF2-40B4-BE49-F238E27FC236}">
                <a16:creationId xmlns:a16="http://schemas.microsoft.com/office/drawing/2014/main" id="{7480925A-9293-12FB-E175-81C2F6A4E2F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277991" y="742330"/>
            <a:ext cx="2061459" cy="1781237"/>
          </a:xfrm>
          <a:prstGeom prst="rect">
            <a:avLst/>
          </a:prstGeom>
        </p:spPr>
      </p:pic>
    </p:spTree>
    <p:extLst>
      <p:ext uri="{BB962C8B-B14F-4D97-AF65-F5344CB8AC3E}">
        <p14:creationId xmlns:p14="http://schemas.microsoft.com/office/powerpoint/2010/main" val="185340208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文本框矩形8435759">
            <a:extLst>
              <a:ext uri="{FF2B5EF4-FFF2-40B4-BE49-F238E27FC236}">
                <a16:creationId xmlns:a16="http://schemas.microsoft.com/office/drawing/2014/main" id="{A5F55E60-3D57-4D3A-8B09-4A773B243F83}"/>
              </a:ext>
            </a:extLst>
          </p:cNvPr>
          <p:cNvSpPr txBox="1"/>
          <p:nvPr>
            <p:custDataLst>
              <p:tags r:id="rId1"/>
            </p:custDataLst>
          </p:nvPr>
        </p:nvSpPr>
        <p:spPr>
          <a:xfrm>
            <a:off x="745841" y="454400"/>
            <a:ext cx="1083347" cy="900000"/>
          </a:xfrm>
          <a:prstGeom prst="rect">
            <a:avLst/>
          </a:prstGeom>
          <a:noFill/>
          <a:ln w="117475">
            <a:noFill/>
          </a:ln>
        </p:spPr>
        <p:txBody>
          <a:bodyPr wrap="none" rtlCol="0">
            <a:prstTxWarp prst="textPlain">
              <a:avLst/>
            </a:prstTxWarp>
            <a:spAutoFit/>
          </a:bodyPr>
          <a:lstStyle/>
          <a:p>
            <a:r>
              <a:rPr lang="en-US" altLang="zh-CN" spc="100" dirty="0">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03</a:t>
            </a:r>
            <a:endParaRPr lang="zh-CN" altLang="en-US" spc="100" dirty="0">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5" name="PA-矩形 4">
            <a:extLst>
              <a:ext uri="{FF2B5EF4-FFF2-40B4-BE49-F238E27FC236}">
                <a16:creationId xmlns:a16="http://schemas.microsoft.com/office/drawing/2014/main" id="{6A12246E-8450-421C-BE84-A5BF121BF8FB}"/>
              </a:ext>
            </a:extLst>
          </p:cNvPr>
          <p:cNvSpPr/>
          <p:nvPr>
            <p:custDataLst>
              <p:tags r:id="rId2"/>
            </p:custDataLst>
          </p:nvPr>
        </p:nvSpPr>
        <p:spPr>
          <a:xfrm>
            <a:off x="422987" y="1537791"/>
            <a:ext cx="1859414" cy="2083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 name="PA-矩形8435759">
            <a:extLst>
              <a:ext uri="{FF2B5EF4-FFF2-40B4-BE49-F238E27FC236}">
                <a16:creationId xmlns:a16="http://schemas.microsoft.com/office/drawing/2014/main" id="{C3226FB4-3186-459F-B276-2366E3CF8400}"/>
              </a:ext>
            </a:extLst>
          </p:cNvPr>
          <p:cNvSpPr/>
          <p:nvPr>
            <p:custDataLst>
              <p:tags r:id="rId3"/>
            </p:custDataLst>
          </p:nvPr>
        </p:nvSpPr>
        <p:spPr>
          <a:xfrm>
            <a:off x="2282401" y="646514"/>
            <a:ext cx="7421391" cy="707886"/>
          </a:xfrm>
          <a:prstGeom prst="rect">
            <a:avLst/>
          </a:prstGeom>
        </p:spPr>
        <p:txBody>
          <a:bodyPr wrap="none">
            <a:spAutoFit/>
          </a:bodyPr>
          <a:lstStyle/>
          <a:p>
            <a:r>
              <a:rPr lang="en-US" altLang="zh-CN" sz="4000" dirty="0">
                <a:solidFill>
                  <a:srgbClr val="39445F"/>
                </a:solidFill>
                <a:latin typeface="思源黑体 CN Medium" panose="020B0600000000000000" pitchFamily="34" charset="-122"/>
                <a:ea typeface="思源黑体 CN Medium" panose="020B0600000000000000" pitchFamily="34" charset="-122"/>
                <a:cs typeface="+mn-ea"/>
                <a:sym typeface="+mn-lt"/>
              </a:rPr>
              <a:t>Experiment and result display</a:t>
            </a:r>
          </a:p>
        </p:txBody>
      </p:sp>
      <p:pic>
        <p:nvPicPr>
          <p:cNvPr id="12" name="图片 11" descr="手机屏幕的截图&#10;&#10;低可信度描述已自动生成">
            <a:extLst>
              <a:ext uri="{FF2B5EF4-FFF2-40B4-BE49-F238E27FC236}">
                <a16:creationId xmlns:a16="http://schemas.microsoft.com/office/drawing/2014/main" id="{F58EA100-4D0F-1655-5780-7D07C9754A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62267" y="-35098"/>
            <a:ext cx="2061459" cy="1781237"/>
          </a:xfrm>
          <a:prstGeom prst="rect">
            <a:avLst/>
          </a:prstGeom>
        </p:spPr>
      </p:pic>
      <p:sp>
        <p:nvSpPr>
          <p:cNvPr id="8" name="文本框 7">
            <a:extLst>
              <a:ext uri="{FF2B5EF4-FFF2-40B4-BE49-F238E27FC236}">
                <a16:creationId xmlns:a16="http://schemas.microsoft.com/office/drawing/2014/main" id="{BA378F32-FC40-B6B8-2A38-F4D3752E68BE}"/>
              </a:ext>
            </a:extLst>
          </p:cNvPr>
          <p:cNvSpPr txBox="1"/>
          <p:nvPr/>
        </p:nvSpPr>
        <p:spPr>
          <a:xfrm>
            <a:off x="2385304" y="1708553"/>
            <a:ext cx="7421391" cy="954107"/>
          </a:xfrm>
          <a:prstGeom prst="rect">
            <a:avLst/>
          </a:prstGeom>
          <a:noFill/>
        </p:spPr>
        <p:txBody>
          <a:bodyPr wrap="square" rtlCol="0">
            <a:spAutoFit/>
          </a:bodyPr>
          <a:lstStyle/>
          <a:p>
            <a:r>
              <a:rPr lang="en-US" altLang="zh-CN" sz="2800" dirty="0"/>
              <a:t>VOC mAP the equations used to judge the merits of the project's results Average Precision. </a:t>
            </a:r>
            <a:endParaRPr lang="zh-CN" altLang="en-US" sz="2800" dirty="0"/>
          </a:p>
        </p:txBody>
      </p:sp>
      <p:pic>
        <p:nvPicPr>
          <p:cNvPr id="6" name="图片 5">
            <a:extLst>
              <a:ext uri="{FF2B5EF4-FFF2-40B4-BE49-F238E27FC236}">
                <a16:creationId xmlns:a16="http://schemas.microsoft.com/office/drawing/2014/main" id="{0E3625BF-0063-2143-E097-D996B8D82A39}"/>
              </a:ext>
            </a:extLst>
          </p:cNvPr>
          <p:cNvPicPr>
            <a:picLocks noChangeAspect="1"/>
          </p:cNvPicPr>
          <p:nvPr/>
        </p:nvPicPr>
        <p:blipFill>
          <a:blip r:embed="rId7"/>
          <a:stretch>
            <a:fillRect/>
          </a:stretch>
        </p:blipFill>
        <p:spPr>
          <a:xfrm>
            <a:off x="745841" y="2763102"/>
            <a:ext cx="4379484" cy="1770186"/>
          </a:xfrm>
          <a:prstGeom prst="rect">
            <a:avLst/>
          </a:prstGeom>
        </p:spPr>
      </p:pic>
      <p:pic>
        <p:nvPicPr>
          <p:cNvPr id="11" name="图片 10">
            <a:extLst>
              <a:ext uri="{FF2B5EF4-FFF2-40B4-BE49-F238E27FC236}">
                <a16:creationId xmlns:a16="http://schemas.microsoft.com/office/drawing/2014/main" id="{28BDFCE9-B9C7-D1FB-194C-3C1953D6060D}"/>
              </a:ext>
            </a:extLst>
          </p:cNvPr>
          <p:cNvPicPr>
            <a:picLocks noChangeAspect="1"/>
          </p:cNvPicPr>
          <p:nvPr/>
        </p:nvPicPr>
        <p:blipFill>
          <a:blip r:embed="rId8"/>
          <a:stretch>
            <a:fillRect/>
          </a:stretch>
        </p:blipFill>
        <p:spPr>
          <a:xfrm>
            <a:off x="745840" y="4533288"/>
            <a:ext cx="4379484" cy="1627900"/>
          </a:xfrm>
          <a:prstGeom prst="rect">
            <a:avLst/>
          </a:prstGeom>
        </p:spPr>
      </p:pic>
      <p:pic>
        <p:nvPicPr>
          <p:cNvPr id="18" name="图片 17" descr="图表, 条形图&#10;&#10;描述已自动生成">
            <a:extLst>
              <a:ext uri="{FF2B5EF4-FFF2-40B4-BE49-F238E27FC236}">
                <a16:creationId xmlns:a16="http://schemas.microsoft.com/office/drawing/2014/main" id="{4F034AEB-BAB1-8A37-C887-B85F32A2E0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35632" y="2763102"/>
            <a:ext cx="6186395" cy="3398086"/>
          </a:xfrm>
          <a:prstGeom prst="rect">
            <a:avLst/>
          </a:prstGeom>
        </p:spPr>
      </p:pic>
    </p:spTree>
    <p:extLst>
      <p:ext uri="{BB962C8B-B14F-4D97-AF65-F5344CB8AC3E}">
        <p14:creationId xmlns:p14="http://schemas.microsoft.com/office/powerpoint/2010/main" val="292807959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文本框矩形8435759">
            <a:extLst>
              <a:ext uri="{FF2B5EF4-FFF2-40B4-BE49-F238E27FC236}">
                <a16:creationId xmlns:a16="http://schemas.microsoft.com/office/drawing/2014/main" id="{A5F55E60-3D57-4D3A-8B09-4A773B243F83}"/>
              </a:ext>
            </a:extLst>
          </p:cNvPr>
          <p:cNvSpPr txBox="1"/>
          <p:nvPr>
            <p:custDataLst>
              <p:tags r:id="rId1"/>
            </p:custDataLst>
          </p:nvPr>
        </p:nvSpPr>
        <p:spPr>
          <a:xfrm>
            <a:off x="745841" y="454400"/>
            <a:ext cx="1083347" cy="900000"/>
          </a:xfrm>
          <a:prstGeom prst="rect">
            <a:avLst/>
          </a:prstGeom>
          <a:noFill/>
          <a:ln w="117475">
            <a:noFill/>
          </a:ln>
        </p:spPr>
        <p:txBody>
          <a:bodyPr wrap="none" rtlCol="0">
            <a:prstTxWarp prst="textPlain">
              <a:avLst/>
            </a:prstTxWarp>
            <a:spAutoFit/>
          </a:bodyPr>
          <a:lstStyle/>
          <a:p>
            <a:r>
              <a:rPr lang="en-US" altLang="zh-CN" spc="100" dirty="0">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03</a:t>
            </a:r>
            <a:endParaRPr lang="zh-CN" altLang="en-US" spc="100" dirty="0">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5" name="PA-矩形 4">
            <a:extLst>
              <a:ext uri="{FF2B5EF4-FFF2-40B4-BE49-F238E27FC236}">
                <a16:creationId xmlns:a16="http://schemas.microsoft.com/office/drawing/2014/main" id="{6A12246E-8450-421C-BE84-A5BF121BF8FB}"/>
              </a:ext>
            </a:extLst>
          </p:cNvPr>
          <p:cNvSpPr/>
          <p:nvPr>
            <p:custDataLst>
              <p:tags r:id="rId2"/>
            </p:custDataLst>
          </p:nvPr>
        </p:nvSpPr>
        <p:spPr>
          <a:xfrm>
            <a:off x="422987" y="1537791"/>
            <a:ext cx="1859414" cy="2083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 name="PA-矩形8435759">
            <a:extLst>
              <a:ext uri="{FF2B5EF4-FFF2-40B4-BE49-F238E27FC236}">
                <a16:creationId xmlns:a16="http://schemas.microsoft.com/office/drawing/2014/main" id="{C3226FB4-3186-459F-B276-2366E3CF8400}"/>
              </a:ext>
            </a:extLst>
          </p:cNvPr>
          <p:cNvSpPr/>
          <p:nvPr>
            <p:custDataLst>
              <p:tags r:id="rId3"/>
            </p:custDataLst>
          </p:nvPr>
        </p:nvSpPr>
        <p:spPr>
          <a:xfrm>
            <a:off x="2282401" y="646514"/>
            <a:ext cx="7421391" cy="707886"/>
          </a:xfrm>
          <a:prstGeom prst="rect">
            <a:avLst/>
          </a:prstGeom>
        </p:spPr>
        <p:txBody>
          <a:bodyPr wrap="none">
            <a:spAutoFit/>
          </a:bodyPr>
          <a:lstStyle/>
          <a:p>
            <a:r>
              <a:rPr lang="en-US" altLang="zh-CN" sz="4000" dirty="0">
                <a:solidFill>
                  <a:srgbClr val="39445F"/>
                </a:solidFill>
                <a:latin typeface="思源黑体 CN Medium" panose="020B0600000000000000" pitchFamily="34" charset="-122"/>
                <a:ea typeface="思源黑体 CN Medium" panose="020B0600000000000000" pitchFamily="34" charset="-122"/>
                <a:cs typeface="+mn-ea"/>
                <a:sym typeface="+mn-lt"/>
              </a:rPr>
              <a:t>Experiment and result display</a:t>
            </a:r>
          </a:p>
        </p:txBody>
      </p:sp>
      <p:pic>
        <p:nvPicPr>
          <p:cNvPr id="12" name="图片 11" descr="手机屏幕的截图&#10;&#10;低可信度描述已自动生成">
            <a:extLst>
              <a:ext uri="{FF2B5EF4-FFF2-40B4-BE49-F238E27FC236}">
                <a16:creationId xmlns:a16="http://schemas.microsoft.com/office/drawing/2014/main" id="{F58EA100-4D0F-1655-5780-7D07C9754A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62267" y="-35098"/>
            <a:ext cx="2061459" cy="1781237"/>
          </a:xfrm>
          <a:prstGeom prst="rect">
            <a:avLst/>
          </a:prstGeom>
        </p:spPr>
      </p:pic>
      <p:pic>
        <p:nvPicPr>
          <p:cNvPr id="10" name="图片 9" descr="小孩站在建筑前&#10;&#10;中度可信度描述已自动生成">
            <a:extLst>
              <a:ext uri="{FF2B5EF4-FFF2-40B4-BE49-F238E27FC236}">
                <a16:creationId xmlns:a16="http://schemas.microsoft.com/office/drawing/2014/main" id="{C177C25B-03D9-14A7-0C78-26BEB534EC8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2953" y="2107267"/>
            <a:ext cx="1696621" cy="1994858"/>
          </a:xfrm>
          <a:prstGeom prst="rect">
            <a:avLst/>
          </a:prstGeom>
        </p:spPr>
      </p:pic>
      <p:pic>
        <p:nvPicPr>
          <p:cNvPr id="13" name="图片 12" descr="女人站着&#10;&#10;中度可信度描述已自动生成">
            <a:extLst>
              <a:ext uri="{FF2B5EF4-FFF2-40B4-BE49-F238E27FC236}">
                <a16:creationId xmlns:a16="http://schemas.microsoft.com/office/drawing/2014/main" id="{07A8319A-A594-0975-1EC1-43DC5390EE1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46338" y="2114307"/>
            <a:ext cx="1495663" cy="1987817"/>
          </a:xfrm>
          <a:prstGeom prst="rect">
            <a:avLst/>
          </a:prstGeom>
        </p:spPr>
      </p:pic>
      <p:pic>
        <p:nvPicPr>
          <p:cNvPr id="14" name="图片 13" descr="一群人站在雪地里摆拍&#10;&#10;描述已自动生成">
            <a:extLst>
              <a:ext uri="{FF2B5EF4-FFF2-40B4-BE49-F238E27FC236}">
                <a16:creationId xmlns:a16="http://schemas.microsoft.com/office/drawing/2014/main" id="{C84DA95A-D6D8-70F2-14F9-9FE36E9576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30332" y="2102787"/>
            <a:ext cx="2175975" cy="1999337"/>
          </a:xfrm>
          <a:prstGeom prst="rect">
            <a:avLst/>
          </a:prstGeom>
        </p:spPr>
      </p:pic>
      <p:pic>
        <p:nvPicPr>
          <p:cNvPr id="15" name="图片 14" descr="一群人站在一起合影&#10;&#10;描述已自动生成">
            <a:extLst>
              <a:ext uri="{FF2B5EF4-FFF2-40B4-BE49-F238E27FC236}">
                <a16:creationId xmlns:a16="http://schemas.microsoft.com/office/drawing/2014/main" id="{C5B7C6E7-A6E3-7967-2A23-9EC4A45F382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66502" y="4086467"/>
            <a:ext cx="2150375" cy="2007017"/>
          </a:xfrm>
          <a:prstGeom prst="rect">
            <a:avLst/>
          </a:prstGeom>
        </p:spPr>
      </p:pic>
      <p:pic>
        <p:nvPicPr>
          <p:cNvPr id="16" name="图片 15" descr="一群人站在人的脸被修图&#10;&#10;描述已自动生成">
            <a:extLst>
              <a:ext uri="{FF2B5EF4-FFF2-40B4-BE49-F238E27FC236}">
                <a16:creationId xmlns:a16="http://schemas.microsoft.com/office/drawing/2014/main" id="{56BDD8EE-B4A8-B57A-93D6-A46020A8A20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00102" y="4081724"/>
            <a:ext cx="2691809" cy="2007657"/>
          </a:xfrm>
          <a:prstGeom prst="rect">
            <a:avLst/>
          </a:prstGeom>
        </p:spPr>
      </p:pic>
      <p:sp>
        <p:nvSpPr>
          <p:cNvPr id="8" name="文本框 7">
            <a:extLst>
              <a:ext uri="{FF2B5EF4-FFF2-40B4-BE49-F238E27FC236}">
                <a16:creationId xmlns:a16="http://schemas.microsoft.com/office/drawing/2014/main" id="{BA378F32-FC40-B6B8-2A38-F4D3752E68BE}"/>
              </a:ext>
            </a:extLst>
          </p:cNvPr>
          <p:cNvSpPr txBox="1"/>
          <p:nvPr/>
        </p:nvSpPr>
        <p:spPr>
          <a:xfrm>
            <a:off x="7005366" y="2352794"/>
            <a:ext cx="4587927" cy="3170099"/>
          </a:xfrm>
          <a:prstGeom prst="rect">
            <a:avLst/>
          </a:prstGeom>
          <a:noFill/>
        </p:spPr>
        <p:txBody>
          <a:bodyPr wrap="square" rtlCol="0">
            <a:spAutoFit/>
          </a:bodyPr>
          <a:lstStyle/>
          <a:p>
            <a:r>
              <a:rPr lang="en-US" altLang="zh-CN" sz="2000" dirty="0"/>
              <a:t>In order to distinguish between the different clothing types, the results are displayed with different </a:t>
            </a:r>
            <a:r>
              <a:rPr lang="en-US" altLang="zh-CN" sz="2000" dirty="0" err="1"/>
              <a:t>coloured</a:t>
            </a:r>
            <a:r>
              <a:rPr lang="en-US" altLang="zh-CN" sz="2000" dirty="0"/>
              <a:t> boxes circled and with the name of the clothing tested and the degree of certainty attached.</a:t>
            </a:r>
          </a:p>
          <a:p>
            <a:endParaRPr lang="en-US" altLang="zh-CN" sz="2000" dirty="0"/>
          </a:p>
          <a:p>
            <a:r>
              <a:rPr lang="en-US" altLang="zh-CN" sz="2000" dirty="0"/>
              <a:t>To save time and improve efficiency, judgements with a confidence level of 0.5 or less are not shown automatically.</a:t>
            </a:r>
            <a:endParaRPr lang="zh-CN" altLang="en-US" sz="2000" dirty="0"/>
          </a:p>
        </p:txBody>
      </p:sp>
    </p:spTree>
    <p:extLst>
      <p:ext uri="{BB962C8B-B14F-4D97-AF65-F5344CB8AC3E}">
        <p14:creationId xmlns:p14="http://schemas.microsoft.com/office/powerpoint/2010/main" val="359942684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文本框矩形8435759">
            <a:extLst>
              <a:ext uri="{FF2B5EF4-FFF2-40B4-BE49-F238E27FC236}">
                <a16:creationId xmlns:a16="http://schemas.microsoft.com/office/drawing/2014/main" id="{A5F55E60-3D57-4D3A-8B09-4A773B243F83}"/>
              </a:ext>
            </a:extLst>
          </p:cNvPr>
          <p:cNvSpPr txBox="1"/>
          <p:nvPr>
            <p:custDataLst>
              <p:tags r:id="rId1"/>
            </p:custDataLst>
          </p:nvPr>
        </p:nvSpPr>
        <p:spPr>
          <a:xfrm>
            <a:off x="745841" y="454400"/>
            <a:ext cx="1083347" cy="900000"/>
          </a:xfrm>
          <a:prstGeom prst="rect">
            <a:avLst/>
          </a:prstGeom>
          <a:noFill/>
          <a:ln w="117475">
            <a:noFill/>
          </a:ln>
        </p:spPr>
        <p:txBody>
          <a:bodyPr wrap="none" rtlCol="0">
            <a:prstTxWarp prst="textPlain">
              <a:avLst/>
            </a:prstTxWarp>
            <a:spAutoFit/>
          </a:bodyPr>
          <a:lstStyle/>
          <a:p>
            <a:r>
              <a:rPr lang="en-US" altLang="zh-CN" spc="100" dirty="0">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03</a:t>
            </a:r>
            <a:endParaRPr lang="zh-CN" altLang="en-US" spc="100" dirty="0">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5" name="PA-矩形 4">
            <a:extLst>
              <a:ext uri="{FF2B5EF4-FFF2-40B4-BE49-F238E27FC236}">
                <a16:creationId xmlns:a16="http://schemas.microsoft.com/office/drawing/2014/main" id="{6A12246E-8450-421C-BE84-A5BF121BF8FB}"/>
              </a:ext>
            </a:extLst>
          </p:cNvPr>
          <p:cNvSpPr/>
          <p:nvPr>
            <p:custDataLst>
              <p:tags r:id="rId2"/>
            </p:custDataLst>
          </p:nvPr>
        </p:nvSpPr>
        <p:spPr>
          <a:xfrm>
            <a:off x="422987" y="1537791"/>
            <a:ext cx="1859414" cy="2083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 name="PA-矩形8435759">
            <a:extLst>
              <a:ext uri="{FF2B5EF4-FFF2-40B4-BE49-F238E27FC236}">
                <a16:creationId xmlns:a16="http://schemas.microsoft.com/office/drawing/2014/main" id="{C3226FB4-3186-459F-B276-2366E3CF8400}"/>
              </a:ext>
            </a:extLst>
          </p:cNvPr>
          <p:cNvSpPr/>
          <p:nvPr>
            <p:custDataLst>
              <p:tags r:id="rId3"/>
            </p:custDataLst>
          </p:nvPr>
        </p:nvSpPr>
        <p:spPr>
          <a:xfrm>
            <a:off x="2282401" y="646514"/>
            <a:ext cx="7421391" cy="707886"/>
          </a:xfrm>
          <a:prstGeom prst="rect">
            <a:avLst/>
          </a:prstGeom>
        </p:spPr>
        <p:txBody>
          <a:bodyPr wrap="none">
            <a:spAutoFit/>
          </a:bodyPr>
          <a:lstStyle/>
          <a:p>
            <a:r>
              <a:rPr lang="en-US" altLang="zh-CN" sz="4000" dirty="0">
                <a:solidFill>
                  <a:srgbClr val="39445F"/>
                </a:solidFill>
                <a:latin typeface="思源黑体 CN Medium" panose="020B0600000000000000" pitchFamily="34" charset="-122"/>
                <a:ea typeface="思源黑体 CN Medium" panose="020B0600000000000000" pitchFamily="34" charset="-122"/>
                <a:cs typeface="+mn-ea"/>
                <a:sym typeface="+mn-lt"/>
              </a:rPr>
              <a:t>Experiment and result display</a:t>
            </a:r>
          </a:p>
        </p:txBody>
      </p:sp>
      <p:pic>
        <p:nvPicPr>
          <p:cNvPr id="12" name="图片 11" descr="手机屏幕的截图&#10;&#10;低可信度描述已自动生成">
            <a:extLst>
              <a:ext uri="{FF2B5EF4-FFF2-40B4-BE49-F238E27FC236}">
                <a16:creationId xmlns:a16="http://schemas.microsoft.com/office/drawing/2014/main" id="{F58EA100-4D0F-1655-5780-7D07C9754A3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62267" y="-35098"/>
            <a:ext cx="2061459" cy="1781237"/>
          </a:xfrm>
          <a:prstGeom prst="rect">
            <a:avLst/>
          </a:prstGeom>
        </p:spPr>
      </p:pic>
      <p:sp>
        <p:nvSpPr>
          <p:cNvPr id="8" name="文本框 7">
            <a:extLst>
              <a:ext uri="{FF2B5EF4-FFF2-40B4-BE49-F238E27FC236}">
                <a16:creationId xmlns:a16="http://schemas.microsoft.com/office/drawing/2014/main" id="{BA378F32-FC40-B6B8-2A38-F4D3752E68BE}"/>
              </a:ext>
            </a:extLst>
          </p:cNvPr>
          <p:cNvSpPr txBox="1"/>
          <p:nvPr/>
        </p:nvSpPr>
        <p:spPr>
          <a:xfrm>
            <a:off x="2447362" y="1764231"/>
            <a:ext cx="7421391" cy="523220"/>
          </a:xfrm>
          <a:prstGeom prst="rect">
            <a:avLst/>
          </a:prstGeom>
          <a:noFill/>
        </p:spPr>
        <p:txBody>
          <a:bodyPr wrap="square" rtlCol="0">
            <a:spAutoFit/>
          </a:bodyPr>
          <a:lstStyle/>
          <a:p>
            <a:r>
              <a:rPr lang="en-US" altLang="zh-CN" sz="2800" dirty="0"/>
              <a:t>Result of Output in Video</a:t>
            </a:r>
            <a:endParaRPr lang="zh-CN" altLang="en-US" sz="2800" dirty="0"/>
          </a:p>
        </p:txBody>
      </p:sp>
      <p:pic>
        <p:nvPicPr>
          <p:cNvPr id="2" name="test">
            <a:hlinkClick r:id="" action="ppaction://media"/>
            <a:extLst>
              <a:ext uri="{FF2B5EF4-FFF2-40B4-BE49-F238E27FC236}">
                <a16:creationId xmlns:a16="http://schemas.microsoft.com/office/drawing/2014/main" id="{179E5869-7019-FCCE-1351-DC69C3097325}"/>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2447362" y="2394977"/>
            <a:ext cx="7369319" cy="4145782"/>
          </a:xfrm>
          <a:prstGeom prst="rect">
            <a:avLst/>
          </a:prstGeom>
        </p:spPr>
      </p:pic>
    </p:spTree>
    <p:extLst>
      <p:ext uri="{BB962C8B-B14F-4D97-AF65-F5344CB8AC3E}">
        <p14:creationId xmlns:p14="http://schemas.microsoft.com/office/powerpoint/2010/main" val="172901438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文本框矩形8435759">
            <a:extLst>
              <a:ext uri="{FF2B5EF4-FFF2-40B4-BE49-F238E27FC236}">
                <a16:creationId xmlns:a16="http://schemas.microsoft.com/office/drawing/2014/main" id="{A5F55E60-3D57-4D3A-8B09-4A773B243F83}"/>
              </a:ext>
            </a:extLst>
          </p:cNvPr>
          <p:cNvSpPr txBox="1"/>
          <p:nvPr>
            <p:custDataLst>
              <p:tags r:id="rId1"/>
            </p:custDataLst>
          </p:nvPr>
        </p:nvSpPr>
        <p:spPr>
          <a:xfrm>
            <a:off x="745841" y="454400"/>
            <a:ext cx="1083347" cy="900000"/>
          </a:xfrm>
          <a:prstGeom prst="rect">
            <a:avLst/>
          </a:prstGeom>
          <a:noFill/>
          <a:ln w="117475">
            <a:noFill/>
          </a:ln>
        </p:spPr>
        <p:txBody>
          <a:bodyPr wrap="none" rtlCol="0">
            <a:prstTxWarp prst="textPlain">
              <a:avLst/>
            </a:prstTxWarp>
            <a:spAutoFit/>
          </a:bodyPr>
          <a:lstStyle/>
          <a:p>
            <a:r>
              <a:rPr lang="en-US" altLang="zh-CN" spc="100" dirty="0">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04</a:t>
            </a:r>
            <a:endParaRPr lang="zh-CN" altLang="en-US" spc="100" dirty="0">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5" name="PA-矩形 4">
            <a:extLst>
              <a:ext uri="{FF2B5EF4-FFF2-40B4-BE49-F238E27FC236}">
                <a16:creationId xmlns:a16="http://schemas.microsoft.com/office/drawing/2014/main" id="{6A12246E-8450-421C-BE84-A5BF121BF8FB}"/>
              </a:ext>
            </a:extLst>
          </p:cNvPr>
          <p:cNvSpPr/>
          <p:nvPr>
            <p:custDataLst>
              <p:tags r:id="rId2"/>
            </p:custDataLst>
          </p:nvPr>
        </p:nvSpPr>
        <p:spPr>
          <a:xfrm>
            <a:off x="422987" y="1537791"/>
            <a:ext cx="1859414" cy="2083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 name="PA-矩形8435759">
            <a:extLst>
              <a:ext uri="{FF2B5EF4-FFF2-40B4-BE49-F238E27FC236}">
                <a16:creationId xmlns:a16="http://schemas.microsoft.com/office/drawing/2014/main" id="{C3226FB4-3186-459F-B276-2366E3CF8400}"/>
              </a:ext>
            </a:extLst>
          </p:cNvPr>
          <p:cNvSpPr/>
          <p:nvPr>
            <p:custDataLst>
              <p:tags r:id="rId3"/>
            </p:custDataLst>
          </p:nvPr>
        </p:nvSpPr>
        <p:spPr>
          <a:xfrm>
            <a:off x="2282401" y="646514"/>
            <a:ext cx="8348439" cy="707886"/>
          </a:xfrm>
          <a:prstGeom prst="rect">
            <a:avLst/>
          </a:prstGeom>
        </p:spPr>
        <p:txBody>
          <a:bodyPr wrap="none">
            <a:spAutoFit/>
          </a:bodyPr>
          <a:lstStyle/>
          <a:p>
            <a:r>
              <a:rPr lang="en-US" altLang="zh-CN" sz="4000" dirty="0">
                <a:solidFill>
                  <a:srgbClr val="39445F"/>
                </a:solidFill>
                <a:latin typeface="思源黑体 CN Medium" panose="020B0600000000000000" pitchFamily="34" charset="-122"/>
                <a:ea typeface="思源黑体 CN Medium" panose="020B0600000000000000" pitchFamily="34" charset="-122"/>
                <a:cs typeface="+mn-ea"/>
                <a:sym typeface="+mn-lt"/>
              </a:rPr>
              <a:t>Reflection and project conclusion</a:t>
            </a:r>
          </a:p>
        </p:txBody>
      </p:sp>
      <p:pic>
        <p:nvPicPr>
          <p:cNvPr id="12" name="图片 11" descr="手机屏幕的截图&#10;&#10;低可信度描述已自动生成">
            <a:extLst>
              <a:ext uri="{FF2B5EF4-FFF2-40B4-BE49-F238E27FC236}">
                <a16:creationId xmlns:a16="http://schemas.microsoft.com/office/drawing/2014/main" id="{F58EA100-4D0F-1655-5780-7D07C9754A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62267" y="-35098"/>
            <a:ext cx="2061459" cy="1781237"/>
          </a:xfrm>
          <a:prstGeom prst="rect">
            <a:avLst/>
          </a:prstGeom>
        </p:spPr>
      </p:pic>
      <p:sp>
        <p:nvSpPr>
          <p:cNvPr id="8" name="文本框 7">
            <a:extLst>
              <a:ext uri="{FF2B5EF4-FFF2-40B4-BE49-F238E27FC236}">
                <a16:creationId xmlns:a16="http://schemas.microsoft.com/office/drawing/2014/main" id="{BA378F32-FC40-B6B8-2A38-F4D3752E68BE}"/>
              </a:ext>
            </a:extLst>
          </p:cNvPr>
          <p:cNvSpPr txBox="1"/>
          <p:nvPr/>
        </p:nvSpPr>
        <p:spPr>
          <a:xfrm>
            <a:off x="2411307" y="1722093"/>
            <a:ext cx="7822054" cy="3416320"/>
          </a:xfrm>
          <a:prstGeom prst="rect">
            <a:avLst/>
          </a:prstGeom>
          <a:noFill/>
        </p:spPr>
        <p:txBody>
          <a:bodyPr wrap="square" rtlCol="0">
            <a:spAutoFit/>
          </a:bodyPr>
          <a:lstStyle/>
          <a:p>
            <a:r>
              <a:rPr lang="en-US" altLang="zh-CN" sz="2400" dirty="0"/>
              <a:t>In this research, I have carefully studied the fundamentals of deep learning algorithms, learned to train and test with models, and have better research results on clothes detection results</a:t>
            </a:r>
          </a:p>
          <a:p>
            <a:endParaRPr lang="en-US" altLang="zh-CN" sz="2400" dirty="0"/>
          </a:p>
          <a:p>
            <a:r>
              <a:rPr lang="en-US" altLang="zh-CN" sz="2400" dirty="0"/>
              <a:t>A wide variation in accuracy between clothes categories emerged in the results. It is presumed to be related to the nodes of clothing in DeepFashion2 or that the dataset sample is not comprehensive enough</a:t>
            </a:r>
            <a:endParaRPr lang="zh-CN" altLang="en-US" sz="2400" dirty="0"/>
          </a:p>
        </p:txBody>
      </p:sp>
      <p:grpSp>
        <p:nvGrpSpPr>
          <p:cNvPr id="18" name="Group 67">
            <a:extLst>
              <a:ext uri="{FF2B5EF4-FFF2-40B4-BE49-F238E27FC236}">
                <a16:creationId xmlns:a16="http://schemas.microsoft.com/office/drawing/2014/main" id="{FD4F0B46-E165-CAC7-C00B-9355E212C985}"/>
              </a:ext>
            </a:extLst>
          </p:cNvPr>
          <p:cNvGrpSpPr/>
          <p:nvPr/>
        </p:nvGrpSpPr>
        <p:grpSpPr>
          <a:xfrm>
            <a:off x="284417" y="3610708"/>
            <a:ext cx="2115782" cy="2238560"/>
            <a:chOff x="950284" y="2059774"/>
            <a:chExt cx="3788406" cy="4012600"/>
          </a:xfrm>
        </p:grpSpPr>
        <p:sp>
          <p:nvSpPr>
            <p:cNvPr id="21" name="Freeform 5">
              <a:extLst>
                <a:ext uri="{FF2B5EF4-FFF2-40B4-BE49-F238E27FC236}">
                  <a16:creationId xmlns:a16="http://schemas.microsoft.com/office/drawing/2014/main" id="{21A37CDF-B4B3-D254-47C0-080ED2E22F9C}"/>
                </a:ext>
              </a:extLst>
            </p:cNvPr>
            <p:cNvSpPr>
              <a:spLocks/>
            </p:cNvSpPr>
            <p:nvPr/>
          </p:nvSpPr>
          <p:spPr bwMode="auto">
            <a:xfrm>
              <a:off x="1863217" y="5309576"/>
              <a:ext cx="843589" cy="762798"/>
            </a:xfrm>
            <a:custGeom>
              <a:avLst/>
              <a:gdLst>
                <a:gd name="T0" fmla="*/ 1253 w 1253"/>
                <a:gd name="T1" fmla="*/ 1133 h 1133"/>
                <a:gd name="T2" fmla="*/ 0 w 1253"/>
                <a:gd name="T3" fmla="*/ 1133 h 1133"/>
                <a:gd name="T4" fmla="*/ 151 w 1253"/>
                <a:gd name="T5" fmla="*/ 0 h 1133"/>
                <a:gd name="T6" fmla="*/ 1102 w 1253"/>
                <a:gd name="T7" fmla="*/ 0 h 1133"/>
                <a:gd name="T8" fmla="*/ 1253 w 1253"/>
                <a:gd name="T9" fmla="*/ 1133 h 1133"/>
              </a:gdLst>
              <a:ahLst/>
              <a:cxnLst>
                <a:cxn ang="0">
                  <a:pos x="T0" y="T1"/>
                </a:cxn>
                <a:cxn ang="0">
                  <a:pos x="T2" y="T3"/>
                </a:cxn>
                <a:cxn ang="0">
                  <a:pos x="T4" y="T5"/>
                </a:cxn>
                <a:cxn ang="0">
                  <a:pos x="T6" y="T7"/>
                </a:cxn>
                <a:cxn ang="0">
                  <a:pos x="T8" y="T9"/>
                </a:cxn>
              </a:cxnLst>
              <a:rect l="0" t="0" r="r" b="b"/>
              <a:pathLst>
                <a:path w="1253" h="1133">
                  <a:moveTo>
                    <a:pt x="1253" y="1133"/>
                  </a:moveTo>
                  <a:lnTo>
                    <a:pt x="0" y="1133"/>
                  </a:lnTo>
                  <a:lnTo>
                    <a:pt x="151" y="0"/>
                  </a:lnTo>
                  <a:lnTo>
                    <a:pt x="1102" y="0"/>
                  </a:lnTo>
                  <a:lnTo>
                    <a:pt x="1253" y="1133"/>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22" name="Freeform 6">
              <a:extLst>
                <a:ext uri="{FF2B5EF4-FFF2-40B4-BE49-F238E27FC236}">
                  <a16:creationId xmlns:a16="http://schemas.microsoft.com/office/drawing/2014/main" id="{57D4DC48-9E5F-7492-9AAF-24E7A720D2F0}"/>
                </a:ext>
              </a:extLst>
            </p:cNvPr>
            <p:cNvSpPr>
              <a:spLocks/>
            </p:cNvSpPr>
            <p:nvPr/>
          </p:nvSpPr>
          <p:spPr bwMode="auto">
            <a:xfrm>
              <a:off x="1894860" y="5309576"/>
              <a:ext cx="778283" cy="517733"/>
            </a:xfrm>
            <a:custGeom>
              <a:avLst/>
              <a:gdLst>
                <a:gd name="T0" fmla="*/ 1156 w 1156"/>
                <a:gd name="T1" fmla="*/ 769 h 769"/>
                <a:gd name="T2" fmla="*/ 1055 w 1156"/>
                <a:gd name="T3" fmla="*/ 0 h 769"/>
                <a:gd name="T4" fmla="*/ 104 w 1156"/>
                <a:gd name="T5" fmla="*/ 0 h 769"/>
                <a:gd name="T6" fmla="*/ 0 w 1156"/>
                <a:gd name="T7" fmla="*/ 769 h 769"/>
                <a:gd name="T8" fmla="*/ 1156 w 1156"/>
                <a:gd name="T9" fmla="*/ 769 h 769"/>
              </a:gdLst>
              <a:ahLst/>
              <a:cxnLst>
                <a:cxn ang="0">
                  <a:pos x="T0" y="T1"/>
                </a:cxn>
                <a:cxn ang="0">
                  <a:pos x="T2" y="T3"/>
                </a:cxn>
                <a:cxn ang="0">
                  <a:pos x="T4" y="T5"/>
                </a:cxn>
                <a:cxn ang="0">
                  <a:pos x="T6" y="T7"/>
                </a:cxn>
                <a:cxn ang="0">
                  <a:pos x="T8" y="T9"/>
                </a:cxn>
              </a:cxnLst>
              <a:rect l="0" t="0" r="r" b="b"/>
              <a:pathLst>
                <a:path w="1156" h="769">
                  <a:moveTo>
                    <a:pt x="1156" y="769"/>
                  </a:moveTo>
                  <a:lnTo>
                    <a:pt x="1055" y="0"/>
                  </a:lnTo>
                  <a:lnTo>
                    <a:pt x="104" y="0"/>
                  </a:lnTo>
                  <a:lnTo>
                    <a:pt x="0" y="769"/>
                  </a:lnTo>
                  <a:lnTo>
                    <a:pt x="1156" y="769"/>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23" name="Freeform 7">
              <a:extLst>
                <a:ext uri="{FF2B5EF4-FFF2-40B4-BE49-F238E27FC236}">
                  <a16:creationId xmlns:a16="http://schemas.microsoft.com/office/drawing/2014/main" id="{5EB33E47-FBC3-FB60-9D68-E7FBDD1A7C0A}"/>
                </a:ext>
              </a:extLst>
            </p:cNvPr>
            <p:cNvSpPr>
              <a:spLocks/>
            </p:cNvSpPr>
            <p:nvPr/>
          </p:nvSpPr>
          <p:spPr bwMode="auto">
            <a:xfrm>
              <a:off x="950284" y="3625092"/>
              <a:ext cx="2668783" cy="1956479"/>
            </a:xfrm>
            <a:custGeom>
              <a:avLst/>
              <a:gdLst>
                <a:gd name="T0" fmla="*/ 1676 w 1676"/>
                <a:gd name="T1" fmla="*/ 1196 h 1229"/>
                <a:gd name="T2" fmla="*/ 1643 w 1676"/>
                <a:gd name="T3" fmla="*/ 1229 h 1229"/>
                <a:gd name="T4" fmla="*/ 33 w 1676"/>
                <a:gd name="T5" fmla="*/ 1229 h 1229"/>
                <a:gd name="T6" fmla="*/ 0 w 1676"/>
                <a:gd name="T7" fmla="*/ 1196 h 1229"/>
                <a:gd name="T8" fmla="*/ 0 w 1676"/>
                <a:gd name="T9" fmla="*/ 32 h 1229"/>
                <a:gd name="T10" fmla="*/ 33 w 1676"/>
                <a:gd name="T11" fmla="*/ 0 h 1229"/>
                <a:gd name="T12" fmla="*/ 1643 w 1676"/>
                <a:gd name="T13" fmla="*/ 0 h 1229"/>
                <a:gd name="T14" fmla="*/ 1676 w 1676"/>
                <a:gd name="T15" fmla="*/ 32 h 1229"/>
                <a:gd name="T16" fmla="*/ 1676 w 1676"/>
                <a:gd name="T17" fmla="*/ 1196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6" h="1229">
                  <a:moveTo>
                    <a:pt x="1676" y="1196"/>
                  </a:moveTo>
                  <a:cubicBezTo>
                    <a:pt x="1676" y="1214"/>
                    <a:pt x="1661" y="1229"/>
                    <a:pt x="1643" y="1229"/>
                  </a:cubicBezTo>
                  <a:cubicBezTo>
                    <a:pt x="33" y="1229"/>
                    <a:pt x="33" y="1229"/>
                    <a:pt x="33" y="1229"/>
                  </a:cubicBezTo>
                  <a:cubicBezTo>
                    <a:pt x="15" y="1229"/>
                    <a:pt x="0" y="1214"/>
                    <a:pt x="0" y="1196"/>
                  </a:cubicBezTo>
                  <a:cubicBezTo>
                    <a:pt x="0" y="32"/>
                    <a:pt x="0" y="32"/>
                    <a:pt x="0" y="32"/>
                  </a:cubicBezTo>
                  <a:cubicBezTo>
                    <a:pt x="0" y="15"/>
                    <a:pt x="15" y="0"/>
                    <a:pt x="33" y="0"/>
                  </a:cubicBezTo>
                  <a:cubicBezTo>
                    <a:pt x="1643" y="0"/>
                    <a:pt x="1643" y="0"/>
                    <a:pt x="1643" y="0"/>
                  </a:cubicBezTo>
                  <a:cubicBezTo>
                    <a:pt x="1661" y="0"/>
                    <a:pt x="1676" y="15"/>
                    <a:pt x="1676" y="32"/>
                  </a:cubicBezTo>
                  <a:lnTo>
                    <a:pt x="1676" y="119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24" name="Freeform 8">
              <a:extLst>
                <a:ext uri="{FF2B5EF4-FFF2-40B4-BE49-F238E27FC236}">
                  <a16:creationId xmlns:a16="http://schemas.microsoft.com/office/drawing/2014/main" id="{6859CA44-EBB0-8C7E-4CC4-069BD3AC054B}"/>
                </a:ext>
              </a:extLst>
            </p:cNvPr>
            <p:cNvSpPr>
              <a:spLocks/>
            </p:cNvSpPr>
            <p:nvPr/>
          </p:nvSpPr>
          <p:spPr bwMode="auto">
            <a:xfrm>
              <a:off x="950284" y="5232825"/>
              <a:ext cx="2668783" cy="348746"/>
            </a:xfrm>
            <a:custGeom>
              <a:avLst/>
              <a:gdLst>
                <a:gd name="T0" fmla="*/ 0 w 1676"/>
                <a:gd name="T1" fmla="*/ 0 h 219"/>
                <a:gd name="T2" fmla="*/ 0 w 1676"/>
                <a:gd name="T3" fmla="*/ 186 h 219"/>
                <a:gd name="T4" fmla="*/ 33 w 1676"/>
                <a:gd name="T5" fmla="*/ 219 h 219"/>
                <a:gd name="T6" fmla="*/ 1643 w 1676"/>
                <a:gd name="T7" fmla="*/ 219 h 219"/>
                <a:gd name="T8" fmla="*/ 1676 w 1676"/>
                <a:gd name="T9" fmla="*/ 186 h 219"/>
                <a:gd name="T10" fmla="*/ 1676 w 1676"/>
                <a:gd name="T11" fmla="*/ 0 h 219"/>
                <a:gd name="T12" fmla="*/ 0 w 1676"/>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1676" h="219">
                  <a:moveTo>
                    <a:pt x="0" y="0"/>
                  </a:moveTo>
                  <a:cubicBezTo>
                    <a:pt x="0" y="186"/>
                    <a:pt x="0" y="186"/>
                    <a:pt x="0" y="186"/>
                  </a:cubicBezTo>
                  <a:cubicBezTo>
                    <a:pt x="0" y="204"/>
                    <a:pt x="15" y="219"/>
                    <a:pt x="33" y="219"/>
                  </a:cubicBezTo>
                  <a:cubicBezTo>
                    <a:pt x="1643" y="219"/>
                    <a:pt x="1643" y="219"/>
                    <a:pt x="1643" y="219"/>
                  </a:cubicBezTo>
                  <a:cubicBezTo>
                    <a:pt x="1661" y="219"/>
                    <a:pt x="1676" y="204"/>
                    <a:pt x="1676" y="186"/>
                  </a:cubicBezTo>
                  <a:cubicBezTo>
                    <a:pt x="1676" y="0"/>
                    <a:pt x="1676" y="0"/>
                    <a:pt x="1676" y="0"/>
                  </a:cubicBez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25" name="Rectangle 9">
              <a:extLst>
                <a:ext uri="{FF2B5EF4-FFF2-40B4-BE49-F238E27FC236}">
                  <a16:creationId xmlns:a16="http://schemas.microsoft.com/office/drawing/2014/main" id="{646371E0-9B35-4B5C-F85E-3F278F7A2F1D}"/>
                </a:ext>
              </a:extLst>
            </p:cNvPr>
            <p:cNvSpPr>
              <a:spLocks noChangeArrowheads="1"/>
            </p:cNvSpPr>
            <p:nvPr/>
          </p:nvSpPr>
          <p:spPr bwMode="auto">
            <a:xfrm>
              <a:off x="1074836" y="3722041"/>
              <a:ext cx="2420352" cy="1510784"/>
            </a:xfrm>
            <a:prstGeom prst="rect">
              <a:avLst/>
            </a:prstGeom>
            <a:solidFill>
              <a:schemeClr val="accent3"/>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26" name="Freeform 10">
              <a:extLst>
                <a:ext uri="{FF2B5EF4-FFF2-40B4-BE49-F238E27FC236}">
                  <a16:creationId xmlns:a16="http://schemas.microsoft.com/office/drawing/2014/main" id="{5D8419D2-45B3-2A14-042E-67EA9D44E1B1}"/>
                </a:ext>
              </a:extLst>
            </p:cNvPr>
            <p:cNvSpPr>
              <a:spLocks/>
            </p:cNvSpPr>
            <p:nvPr/>
          </p:nvSpPr>
          <p:spPr bwMode="auto">
            <a:xfrm>
              <a:off x="1709715" y="6025919"/>
              <a:ext cx="1149920" cy="46455"/>
            </a:xfrm>
            <a:custGeom>
              <a:avLst/>
              <a:gdLst>
                <a:gd name="T0" fmla="*/ 693 w 722"/>
                <a:gd name="T1" fmla="*/ 0 h 29"/>
                <a:gd name="T2" fmla="*/ 29 w 722"/>
                <a:gd name="T3" fmla="*/ 0 h 29"/>
                <a:gd name="T4" fmla="*/ 0 w 722"/>
                <a:gd name="T5" fmla="*/ 29 h 29"/>
                <a:gd name="T6" fmla="*/ 722 w 722"/>
                <a:gd name="T7" fmla="*/ 29 h 29"/>
                <a:gd name="T8" fmla="*/ 693 w 722"/>
                <a:gd name="T9" fmla="*/ 0 h 29"/>
              </a:gdLst>
              <a:ahLst/>
              <a:cxnLst>
                <a:cxn ang="0">
                  <a:pos x="T0" y="T1"/>
                </a:cxn>
                <a:cxn ang="0">
                  <a:pos x="T2" y="T3"/>
                </a:cxn>
                <a:cxn ang="0">
                  <a:pos x="T4" y="T5"/>
                </a:cxn>
                <a:cxn ang="0">
                  <a:pos x="T6" y="T7"/>
                </a:cxn>
                <a:cxn ang="0">
                  <a:pos x="T8" y="T9"/>
                </a:cxn>
              </a:cxnLst>
              <a:rect l="0" t="0" r="r" b="b"/>
              <a:pathLst>
                <a:path w="722" h="29">
                  <a:moveTo>
                    <a:pt x="693" y="0"/>
                  </a:moveTo>
                  <a:cubicBezTo>
                    <a:pt x="29" y="0"/>
                    <a:pt x="29" y="0"/>
                    <a:pt x="29" y="0"/>
                  </a:cubicBezTo>
                  <a:cubicBezTo>
                    <a:pt x="13" y="0"/>
                    <a:pt x="0" y="13"/>
                    <a:pt x="0" y="29"/>
                  </a:cubicBezTo>
                  <a:cubicBezTo>
                    <a:pt x="722" y="29"/>
                    <a:pt x="722" y="29"/>
                    <a:pt x="722" y="29"/>
                  </a:cubicBezTo>
                  <a:cubicBezTo>
                    <a:pt x="722" y="13"/>
                    <a:pt x="709" y="0"/>
                    <a:pt x="693" y="0"/>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27" name="Freeform 11">
              <a:extLst>
                <a:ext uri="{FF2B5EF4-FFF2-40B4-BE49-F238E27FC236}">
                  <a16:creationId xmlns:a16="http://schemas.microsoft.com/office/drawing/2014/main" id="{F8B21B32-E3E8-860B-41F6-2D210EBB89BF}"/>
                </a:ext>
              </a:extLst>
            </p:cNvPr>
            <p:cNvSpPr>
              <a:spLocks noEditPoints="1"/>
            </p:cNvSpPr>
            <p:nvPr/>
          </p:nvSpPr>
          <p:spPr bwMode="auto">
            <a:xfrm>
              <a:off x="1017920" y="4095878"/>
              <a:ext cx="2542885" cy="1136454"/>
            </a:xfrm>
            <a:custGeom>
              <a:avLst/>
              <a:gdLst>
                <a:gd name="T0" fmla="*/ 1533 w 1597"/>
                <a:gd name="T1" fmla="*/ 472 h 714"/>
                <a:gd name="T2" fmla="*/ 1534 w 1597"/>
                <a:gd name="T3" fmla="*/ 459 h 714"/>
                <a:gd name="T4" fmla="*/ 1396 w 1597"/>
                <a:gd name="T5" fmla="*/ 328 h 714"/>
                <a:gd name="T6" fmla="*/ 1285 w 1597"/>
                <a:gd name="T7" fmla="*/ 381 h 714"/>
                <a:gd name="T8" fmla="*/ 1266 w 1597"/>
                <a:gd name="T9" fmla="*/ 376 h 714"/>
                <a:gd name="T10" fmla="*/ 1107 w 1597"/>
                <a:gd name="T11" fmla="*/ 238 h 714"/>
                <a:gd name="T12" fmla="*/ 1008 w 1597"/>
                <a:gd name="T13" fmla="*/ 271 h 714"/>
                <a:gd name="T14" fmla="*/ 896 w 1597"/>
                <a:gd name="T15" fmla="*/ 208 h 714"/>
                <a:gd name="T16" fmla="*/ 846 w 1597"/>
                <a:gd name="T17" fmla="*/ 218 h 714"/>
                <a:gd name="T18" fmla="*/ 707 w 1597"/>
                <a:gd name="T19" fmla="*/ 107 h 714"/>
                <a:gd name="T20" fmla="*/ 690 w 1597"/>
                <a:gd name="T21" fmla="*/ 108 h 714"/>
                <a:gd name="T22" fmla="*/ 575 w 1597"/>
                <a:gd name="T23" fmla="*/ 0 h 714"/>
                <a:gd name="T24" fmla="*/ 472 w 1597"/>
                <a:gd name="T25" fmla="*/ 61 h 714"/>
                <a:gd name="T26" fmla="*/ 460 w 1597"/>
                <a:gd name="T27" fmla="*/ 59 h 714"/>
                <a:gd name="T28" fmla="*/ 400 w 1597"/>
                <a:gd name="T29" fmla="*/ 116 h 714"/>
                <a:gd name="T30" fmla="*/ 402 w 1597"/>
                <a:gd name="T31" fmla="*/ 133 h 714"/>
                <a:gd name="T32" fmla="*/ 333 w 1597"/>
                <a:gd name="T33" fmla="*/ 210 h 714"/>
                <a:gd name="T34" fmla="*/ 311 w 1597"/>
                <a:gd name="T35" fmla="*/ 208 h 714"/>
                <a:gd name="T36" fmla="*/ 213 w 1597"/>
                <a:gd name="T37" fmla="*/ 286 h 714"/>
                <a:gd name="T38" fmla="*/ 109 w 1597"/>
                <a:gd name="T39" fmla="*/ 437 h 714"/>
                <a:gd name="T40" fmla="*/ 109 w 1597"/>
                <a:gd name="T41" fmla="*/ 451 h 714"/>
                <a:gd name="T42" fmla="*/ 0 w 1597"/>
                <a:gd name="T43" fmla="*/ 633 h 714"/>
                <a:gd name="T44" fmla="*/ 17 w 1597"/>
                <a:gd name="T45" fmla="*/ 714 h 714"/>
                <a:gd name="T46" fmla="*/ 1546 w 1597"/>
                <a:gd name="T47" fmla="*/ 714 h 714"/>
                <a:gd name="T48" fmla="*/ 1597 w 1597"/>
                <a:gd name="T49" fmla="*/ 598 h 714"/>
                <a:gd name="T50" fmla="*/ 1533 w 1597"/>
                <a:gd name="T51" fmla="*/ 472 h 714"/>
                <a:gd name="T52" fmla="*/ 581 w 1597"/>
                <a:gd name="T53" fmla="*/ 390 h 714"/>
                <a:gd name="T54" fmla="*/ 564 w 1597"/>
                <a:gd name="T55" fmla="*/ 356 h 714"/>
                <a:gd name="T56" fmla="*/ 595 w 1597"/>
                <a:gd name="T57" fmla="*/ 319 h 714"/>
                <a:gd name="T58" fmla="*/ 615 w 1597"/>
                <a:gd name="T59" fmla="*/ 340 h 714"/>
                <a:gd name="T60" fmla="*/ 609 w 1597"/>
                <a:gd name="T61" fmla="*/ 376 h 714"/>
                <a:gd name="T62" fmla="*/ 610 w 1597"/>
                <a:gd name="T63" fmla="*/ 382 h 714"/>
                <a:gd name="T64" fmla="*/ 581 w 1597"/>
                <a:gd name="T65" fmla="*/ 39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97" h="714">
                  <a:moveTo>
                    <a:pt x="1533" y="472"/>
                  </a:moveTo>
                  <a:cubicBezTo>
                    <a:pt x="1534" y="468"/>
                    <a:pt x="1534" y="463"/>
                    <a:pt x="1534" y="459"/>
                  </a:cubicBezTo>
                  <a:cubicBezTo>
                    <a:pt x="1534" y="386"/>
                    <a:pt x="1472" y="328"/>
                    <a:pt x="1396" y="328"/>
                  </a:cubicBezTo>
                  <a:cubicBezTo>
                    <a:pt x="1350" y="328"/>
                    <a:pt x="1310" y="349"/>
                    <a:pt x="1285" y="381"/>
                  </a:cubicBezTo>
                  <a:cubicBezTo>
                    <a:pt x="1279" y="379"/>
                    <a:pt x="1273" y="377"/>
                    <a:pt x="1266" y="376"/>
                  </a:cubicBezTo>
                  <a:cubicBezTo>
                    <a:pt x="1259" y="299"/>
                    <a:pt x="1190" y="238"/>
                    <a:pt x="1107" y="238"/>
                  </a:cubicBezTo>
                  <a:cubicBezTo>
                    <a:pt x="1069" y="238"/>
                    <a:pt x="1035" y="251"/>
                    <a:pt x="1008" y="271"/>
                  </a:cubicBezTo>
                  <a:cubicBezTo>
                    <a:pt x="986" y="233"/>
                    <a:pt x="945" y="208"/>
                    <a:pt x="896" y="208"/>
                  </a:cubicBezTo>
                  <a:cubicBezTo>
                    <a:pt x="878" y="208"/>
                    <a:pt x="861" y="211"/>
                    <a:pt x="846" y="218"/>
                  </a:cubicBezTo>
                  <a:cubicBezTo>
                    <a:pt x="835" y="155"/>
                    <a:pt x="777" y="107"/>
                    <a:pt x="707" y="107"/>
                  </a:cubicBezTo>
                  <a:cubicBezTo>
                    <a:pt x="702" y="107"/>
                    <a:pt x="696" y="107"/>
                    <a:pt x="690" y="108"/>
                  </a:cubicBezTo>
                  <a:cubicBezTo>
                    <a:pt x="690" y="48"/>
                    <a:pt x="638" y="0"/>
                    <a:pt x="575" y="0"/>
                  </a:cubicBezTo>
                  <a:cubicBezTo>
                    <a:pt x="530" y="0"/>
                    <a:pt x="491" y="25"/>
                    <a:pt x="472" y="61"/>
                  </a:cubicBezTo>
                  <a:cubicBezTo>
                    <a:pt x="468" y="60"/>
                    <a:pt x="464" y="59"/>
                    <a:pt x="460" y="59"/>
                  </a:cubicBezTo>
                  <a:cubicBezTo>
                    <a:pt x="427" y="59"/>
                    <a:pt x="400" y="85"/>
                    <a:pt x="400" y="116"/>
                  </a:cubicBezTo>
                  <a:cubicBezTo>
                    <a:pt x="400" y="122"/>
                    <a:pt x="401" y="127"/>
                    <a:pt x="402" y="133"/>
                  </a:cubicBezTo>
                  <a:cubicBezTo>
                    <a:pt x="370" y="149"/>
                    <a:pt x="345" y="177"/>
                    <a:pt x="333" y="210"/>
                  </a:cubicBezTo>
                  <a:cubicBezTo>
                    <a:pt x="326" y="209"/>
                    <a:pt x="319" y="208"/>
                    <a:pt x="311" y="208"/>
                  </a:cubicBezTo>
                  <a:cubicBezTo>
                    <a:pt x="262" y="208"/>
                    <a:pt x="221" y="242"/>
                    <a:pt x="213" y="286"/>
                  </a:cubicBezTo>
                  <a:cubicBezTo>
                    <a:pt x="151" y="312"/>
                    <a:pt x="109" y="370"/>
                    <a:pt x="109" y="437"/>
                  </a:cubicBezTo>
                  <a:cubicBezTo>
                    <a:pt x="109" y="442"/>
                    <a:pt x="109" y="446"/>
                    <a:pt x="109" y="451"/>
                  </a:cubicBezTo>
                  <a:cubicBezTo>
                    <a:pt x="44" y="488"/>
                    <a:pt x="0" y="555"/>
                    <a:pt x="0" y="633"/>
                  </a:cubicBezTo>
                  <a:cubicBezTo>
                    <a:pt x="0" y="661"/>
                    <a:pt x="6" y="689"/>
                    <a:pt x="17" y="714"/>
                  </a:cubicBezTo>
                  <a:cubicBezTo>
                    <a:pt x="1546" y="714"/>
                    <a:pt x="1546" y="714"/>
                    <a:pt x="1546" y="714"/>
                  </a:cubicBezTo>
                  <a:cubicBezTo>
                    <a:pt x="1578" y="684"/>
                    <a:pt x="1597" y="644"/>
                    <a:pt x="1597" y="598"/>
                  </a:cubicBezTo>
                  <a:cubicBezTo>
                    <a:pt x="1597" y="547"/>
                    <a:pt x="1572" y="502"/>
                    <a:pt x="1533" y="472"/>
                  </a:cubicBezTo>
                  <a:close/>
                  <a:moveTo>
                    <a:pt x="581" y="390"/>
                  </a:moveTo>
                  <a:cubicBezTo>
                    <a:pt x="578" y="377"/>
                    <a:pt x="572" y="365"/>
                    <a:pt x="564" y="356"/>
                  </a:cubicBezTo>
                  <a:cubicBezTo>
                    <a:pt x="576" y="345"/>
                    <a:pt x="587" y="333"/>
                    <a:pt x="595" y="319"/>
                  </a:cubicBezTo>
                  <a:cubicBezTo>
                    <a:pt x="601" y="327"/>
                    <a:pt x="608" y="334"/>
                    <a:pt x="615" y="340"/>
                  </a:cubicBezTo>
                  <a:cubicBezTo>
                    <a:pt x="611" y="351"/>
                    <a:pt x="609" y="363"/>
                    <a:pt x="609" y="376"/>
                  </a:cubicBezTo>
                  <a:cubicBezTo>
                    <a:pt x="609" y="378"/>
                    <a:pt x="610" y="380"/>
                    <a:pt x="610" y="382"/>
                  </a:cubicBezTo>
                  <a:cubicBezTo>
                    <a:pt x="600" y="384"/>
                    <a:pt x="590" y="386"/>
                    <a:pt x="581" y="390"/>
                  </a:cubicBez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28" name="Freeform 12">
              <a:extLst>
                <a:ext uri="{FF2B5EF4-FFF2-40B4-BE49-F238E27FC236}">
                  <a16:creationId xmlns:a16="http://schemas.microsoft.com/office/drawing/2014/main" id="{BAD4B5ED-16D6-48BC-1EF1-C4FD894CA17E}"/>
                </a:ext>
              </a:extLst>
            </p:cNvPr>
            <p:cNvSpPr>
              <a:spLocks/>
            </p:cNvSpPr>
            <p:nvPr/>
          </p:nvSpPr>
          <p:spPr bwMode="auto">
            <a:xfrm>
              <a:off x="1810030" y="3099280"/>
              <a:ext cx="1890500" cy="1993508"/>
            </a:xfrm>
            <a:custGeom>
              <a:avLst/>
              <a:gdLst>
                <a:gd name="T0" fmla="*/ 1060 w 1187"/>
                <a:gd name="T1" fmla="*/ 0 h 1252"/>
                <a:gd name="T2" fmla="*/ 832 w 1187"/>
                <a:gd name="T3" fmla="*/ 228 h 1252"/>
                <a:gd name="T4" fmla="*/ 729 w 1187"/>
                <a:gd name="T5" fmla="*/ 312 h 1252"/>
                <a:gd name="T6" fmla="*/ 512 w 1187"/>
                <a:gd name="T7" fmla="*/ 432 h 1252"/>
                <a:gd name="T8" fmla="*/ 342 w 1187"/>
                <a:gd name="T9" fmla="*/ 509 h 1252"/>
                <a:gd name="T10" fmla="*/ 222 w 1187"/>
                <a:gd name="T11" fmla="*/ 568 h 1252"/>
                <a:gd name="T12" fmla="*/ 141 w 1187"/>
                <a:gd name="T13" fmla="*/ 619 h 1252"/>
                <a:gd name="T14" fmla="*/ 88 w 1187"/>
                <a:gd name="T15" fmla="*/ 664 h 1252"/>
                <a:gd name="T16" fmla="*/ 53 w 1187"/>
                <a:gd name="T17" fmla="*/ 704 h 1252"/>
                <a:gd name="T18" fmla="*/ 14 w 1187"/>
                <a:gd name="T19" fmla="*/ 777 h 1252"/>
                <a:gd name="T20" fmla="*/ 0 w 1187"/>
                <a:gd name="T21" fmla="*/ 862 h 1252"/>
                <a:gd name="T22" fmla="*/ 15 w 1187"/>
                <a:gd name="T23" fmla="*/ 954 h 1252"/>
                <a:gd name="T24" fmla="*/ 84 w 1187"/>
                <a:gd name="T25" fmla="*/ 1095 h 1252"/>
                <a:gd name="T26" fmla="*/ 210 w 1187"/>
                <a:gd name="T27" fmla="*/ 1252 h 1252"/>
                <a:gd name="T28" fmla="*/ 342 w 1187"/>
                <a:gd name="T29" fmla="*/ 1129 h 1252"/>
                <a:gd name="T30" fmla="*/ 263 w 1187"/>
                <a:gd name="T31" fmla="*/ 1036 h 1252"/>
                <a:gd name="T32" fmla="*/ 197 w 1187"/>
                <a:gd name="T33" fmla="*/ 929 h 1252"/>
                <a:gd name="T34" fmla="*/ 184 w 1187"/>
                <a:gd name="T35" fmla="*/ 890 h 1252"/>
                <a:gd name="T36" fmla="*/ 180 w 1187"/>
                <a:gd name="T37" fmla="*/ 862 h 1252"/>
                <a:gd name="T38" fmla="*/ 183 w 1187"/>
                <a:gd name="T39" fmla="*/ 841 h 1252"/>
                <a:gd name="T40" fmla="*/ 191 w 1187"/>
                <a:gd name="T41" fmla="*/ 822 h 1252"/>
                <a:gd name="T42" fmla="*/ 204 w 1187"/>
                <a:gd name="T43" fmla="*/ 803 h 1252"/>
                <a:gd name="T44" fmla="*/ 249 w 1187"/>
                <a:gd name="T45" fmla="*/ 763 h 1252"/>
                <a:gd name="T46" fmla="*/ 309 w 1187"/>
                <a:gd name="T47" fmla="*/ 726 h 1252"/>
                <a:gd name="T48" fmla="*/ 451 w 1187"/>
                <a:gd name="T49" fmla="*/ 657 h 1252"/>
                <a:gd name="T50" fmla="*/ 707 w 1187"/>
                <a:gd name="T51" fmla="*/ 535 h 1252"/>
                <a:gd name="T52" fmla="*/ 838 w 1187"/>
                <a:gd name="T53" fmla="*/ 456 h 1252"/>
                <a:gd name="T54" fmla="*/ 959 w 1187"/>
                <a:gd name="T55" fmla="*/ 355 h 1252"/>
                <a:gd name="T56" fmla="*/ 1152 w 1187"/>
                <a:gd name="T57" fmla="*/ 162 h 1252"/>
                <a:gd name="T58" fmla="*/ 1181 w 1187"/>
                <a:gd name="T59" fmla="*/ 133 h 1252"/>
                <a:gd name="T60" fmla="*/ 1187 w 1187"/>
                <a:gd name="T61" fmla="*/ 127 h 1252"/>
                <a:gd name="T62" fmla="*/ 1060 w 1187"/>
                <a:gd name="T63" fmla="*/ 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7" h="1252">
                  <a:moveTo>
                    <a:pt x="1060" y="0"/>
                  </a:moveTo>
                  <a:cubicBezTo>
                    <a:pt x="1060" y="0"/>
                    <a:pt x="1043" y="16"/>
                    <a:pt x="832" y="228"/>
                  </a:cubicBezTo>
                  <a:cubicBezTo>
                    <a:pt x="801" y="258"/>
                    <a:pt x="766" y="286"/>
                    <a:pt x="729" y="312"/>
                  </a:cubicBezTo>
                  <a:cubicBezTo>
                    <a:pt x="663" y="358"/>
                    <a:pt x="588" y="396"/>
                    <a:pt x="512" y="432"/>
                  </a:cubicBezTo>
                  <a:cubicBezTo>
                    <a:pt x="455" y="459"/>
                    <a:pt x="397" y="484"/>
                    <a:pt x="342" y="509"/>
                  </a:cubicBezTo>
                  <a:cubicBezTo>
                    <a:pt x="300" y="528"/>
                    <a:pt x="260" y="547"/>
                    <a:pt x="222" y="568"/>
                  </a:cubicBezTo>
                  <a:cubicBezTo>
                    <a:pt x="194" y="584"/>
                    <a:pt x="167" y="600"/>
                    <a:pt x="141" y="619"/>
                  </a:cubicBezTo>
                  <a:cubicBezTo>
                    <a:pt x="122" y="633"/>
                    <a:pt x="104" y="648"/>
                    <a:pt x="88" y="664"/>
                  </a:cubicBezTo>
                  <a:cubicBezTo>
                    <a:pt x="75" y="677"/>
                    <a:pt x="63" y="690"/>
                    <a:pt x="53" y="704"/>
                  </a:cubicBezTo>
                  <a:cubicBezTo>
                    <a:pt x="37" y="726"/>
                    <a:pt x="24" y="751"/>
                    <a:pt x="14" y="777"/>
                  </a:cubicBezTo>
                  <a:cubicBezTo>
                    <a:pt x="5" y="804"/>
                    <a:pt x="0" y="833"/>
                    <a:pt x="0" y="862"/>
                  </a:cubicBezTo>
                  <a:cubicBezTo>
                    <a:pt x="0" y="893"/>
                    <a:pt x="5" y="923"/>
                    <a:pt x="15" y="954"/>
                  </a:cubicBezTo>
                  <a:cubicBezTo>
                    <a:pt x="29" y="1000"/>
                    <a:pt x="52" y="1046"/>
                    <a:pt x="84" y="1095"/>
                  </a:cubicBezTo>
                  <a:cubicBezTo>
                    <a:pt x="116" y="1144"/>
                    <a:pt x="158" y="1196"/>
                    <a:pt x="210" y="1252"/>
                  </a:cubicBezTo>
                  <a:cubicBezTo>
                    <a:pt x="342" y="1129"/>
                    <a:pt x="342" y="1129"/>
                    <a:pt x="342" y="1129"/>
                  </a:cubicBezTo>
                  <a:cubicBezTo>
                    <a:pt x="310" y="1096"/>
                    <a:pt x="284" y="1065"/>
                    <a:pt x="263" y="1036"/>
                  </a:cubicBezTo>
                  <a:cubicBezTo>
                    <a:pt x="231" y="994"/>
                    <a:pt x="209" y="958"/>
                    <a:pt x="197" y="929"/>
                  </a:cubicBezTo>
                  <a:cubicBezTo>
                    <a:pt x="191" y="914"/>
                    <a:pt x="186" y="901"/>
                    <a:pt x="184" y="890"/>
                  </a:cubicBezTo>
                  <a:cubicBezTo>
                    <a:pt x="181" y="879"/>
                    <a:pt x="180" y="870"/>
                    <a:pt x="180" y="862"/>
                  </a:cubicBezTo>
                  <a:cubicBezTo>
                    <a:pt x="180" y="854"/>
                    <a:pt x="181" y="847"/>
                    <a:pt x="183" y="841"/>
                  </a:cubicBezTo>
                  <a:cubicBezTo>
                    <a:pt x="185" y="834"/>
                    <a:pt x="187" y="829"/>
                    <a:pt x="191" y="822"/>
                  </a:cubicBezTo>
                  <a:cubicBezTo>
                    <a:pt x="194" y="816"/>
                    <a:pt x="198" y="810"/>
                    <a:pt x="204" y="803"/>
                  </a:cubicBezTo>
                  <a:cubicBezTo>
                    <a:pt x="214" y="791"/>
                    <a:pt x="229" y="777"/>
                    <a:pt x="249" y="763"/>
                  </a:cubicBezTo>
                  <a:cubicBezTo>
                    <a:pt x="266" y="751"/>
                    <a:pt x="286" y="738"/>
                    <a:pt x="309" y="726"/>
                  </a:cubicBezTo>
                  <a:cubicBezTo>
                    <a:pt x="349" y="703"/>
                    <a:pt x="398" y="681"/>
                    <a:pt x="451" y="657"/>
                  </a:cubicBezTo>
                  <a:cubicBezTo>
                    <a:pt x="530" y="621"/>
                    <a:pt x="619" y="583"/>
                    <a:pt x="707" y="535"/>
                  </a:cubicBezTo>
                  <a:cubicBezTo>
                    <a:pt x="752" y="512"/>
                    <a:pt x="796" y="485"/>
                    <a:pt x="838" y="456"/>
                  </a:cubicBezTo>
                  <a:cubicBezTo>
                    <a:pt x="880" y="426"/>
                    <a:pt x="921" y="393"/>
                    <a:pt x="959" y="355"/>
                  </a:cubicBezTo>
                  <a:cubicBezTo>
                    <a:pt x="1065" y="249"/>
                    <a:pt x="1122" y="192"/>
                    <a:pt x="1152" y="162"/>
                  </a:cubicBezTo>
                  <a:cubicBezTo>
                    <a:pt x="1168" y="146"/>
                    <a:pt x="1176" y="138"/>
                    <a:pt x="1181" y="133"/>
                  </a:cubicBezTo>
                  <a:cubicBezTo>
                    <a:pt x="1186" y="128"/>
                    <a:pt x="1187" y="127"/>
                    <a:pt x="1187" y="127"/>
                  </a:cubicBezTo>
                  <a:lnTo>
                    <a:pt x="106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29" name="Freeform 13">
              <a:extLst>
                <a:ext uri="{FF2B5EF4-FFF2-40B4-BE49-F238E27FC236}">
                  <a16:creationId xmlns:a16="http://schemas.microsoft.com/office/drawing/2014/main" id="{67A4B437-DE18-B9C9-746B-D298BF8F34BF}"/>
                </a:ext>
              </a:extLst>
            </p:cNvPr>
            <p:cNvSpPr>
              <a:spLocks/>
            </p:cNvSpPr>
            <p:nvPr/>
          </p:nvSpPr>
          <p:spPr bwMode="auto">
            <a:xfrm>
              <a:off x="1194002" y="4629588"/>
              <a:ext cx="1920124" cy="603237"/>
            </a:xfrm>
            <a:custGeom>
              <a:avLst/>
              <a:gdLst>
                <a:gd name="T0" fmla="*/ 38 w 1206"/>
                <a:gd name="T1" fmla="*/ 379 h 379"/>
                <a:gd name="T2" fmla="*/ 0 w 1206"/>
                <a:gd name="T3" fmla="*/ 287 h 379"/>
                <a:gd name="T4" fmla="*/ 48 w 1206"/>
                <a:gd name="T5" fmla="*/ 186 h 379"/>
                <a:gd name="T6" fmla="*/ 48 w 1206"/>
                <a:gd name="T7" fmla="*/ 176 h 379"/>
                <a:gd name="T8" fmla="*/ 152 w 1206"/>
                <a:gd name="T9" fmla="*/ 71 h 379"/>
                <a:gd name="T10" fmla="*/ 236 w 1206"/>
                <a:gd name="T11" fmla="*/ 114 h 379"/>
                <a:gd name="T12" fmla="*/ 250 w 1206"/>
                <a:gd name="T13" fmla="*/ 110 h 379"/>
                <a:gd name="T14" fmla="*/ 370 w 1206"/>
                <a:gd name="T15" fmla="*/ 0 h 379"/>
                <a:gd name="T16" fmla="*/ 487 w 1206"/>
                <a:gd name="T17" fmla="*/ 91 h 379"/>
                <a:gd name="T18" fmla="*/ 501 w 1206"/>
                <a:gd name="T19" fmla="*/ 89 h 379"/>
                <a:gd name="T20" fmla="*/ 552 w 1206"/>
                <a:gd name="T21" fmla="*/ 110 h 379"/>
                <a:gd name="T22" fmla="*/ 552 w 1206"/>
                <a:gd name="T23" fmla="*/ 110 h 379"/>
                <a:gd name="T24" fmla="*/ 649 w 1206"/>
                <a:gd name="T25" fmla="*/ 13 h 379"/>
                <a:gd name="T26" fmla="*/ 746 w 1206"/>
                <a:gd name="T27" fmla="*/ 110 h 379"/>
                <a:gd name="T28" fmla="*/ 746 w 1206"/>
                <a:gd name="T29" fmla="*/ 115 h 379"/>
                <a:gd name="T30" fmla="*/ 767 w 1206"/>
                <a:gd name="T31" fmla="*/ 121 h 379"/>
                <a:gd name="T32" fmla="*/ 827 w 1206"/>
                <a:gd name="T33" fmla="*/ 71 h 379"/>
                <a:gd name="T34" fmla="*/ 877 w 1206"/>
                <a:gd name="T35" fmla="*/ 98 h 379"/>
                <a:gd name="T36" fmla="*/ 993 w 1206"/>
                <a:gd name="T37" fmla="*/ 27 h 379"/>
                <a:gd name="T38" fmla="*/ 1124 w 1206"/>
                <a:gd name="T39" fmla="*/ 158 h 379"/>
                <a:gd name="T40" fmla="*/ 1123 w 1206"/>
                <a:gd name="T41" fmla="*/ 170 h 379"/>
                <a:gd name="T42" fmla="*/ 1206 w 1206"/>
                <a:gd name="T43" fmla="*/ 314 h 379"/>
                <a:gd name="T44" fmla="*/ 1193 w 1206"/>
                <a:gd name="T45" fmla="*/ 379 h 379"/>
                <a:gd name="T46" fmla="*/ 38 w 1206"/>
                <a:gd name="T47"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6" h="379">
                  <a:moveTo>
                    <a:pt x="38" y="379"/>
                  </a:moveTo>
                  <a:cubicBezTo>
                    <a:pt x="15" y="355"/>
                    <a:pt x="0" y="323"/>
                    <a:pt x="0" y="287"/>
                  </a:cubicBezTo>
                  <a:cubicBezTo>
                    <a:pt x="0" y="246"/>
                    <a:pt x="19" y="210"/>
                    <a:pt x="48" y="186"/>
                  </a:cubicBezTo>
                  <a:cubicBezTo>
                    <a:pt x="48" y="183"/>
                    <a:pt x="48" y="179"/>
                    <a:pt x="48" y="176"/>
                  </a:cubicBezTo>
                  <a:cubicBezTo>
                    <a:pt x="48" y="118"/>
                    <a:pt x="94" y="71"/>
                    <a:pt x="152" y="71"/>
                  </a:cubicBezTo>
                  <a:cubicBezTo>
                    <a:pt x="186" y="71"/>
                    <a:pt x="217" y="88"/>
                    <a:pt x="236" y="114"/>
                  </a:cubicBezTo>
                  <a:cubicBezTo>
                    <a:pt x="240" y="112"/>
                    <a:pt x="245" y="111"/>
                    <a:pt x="250" y="110"/>
                  </a:cubicBezTo>
                  <a:cubicBezTo>
                    <a:pt x="256" y="49"/>
                    <a:pt x="307" y="0"/>
                    <a:pt x="370" y="0"/>
                  </a:cubicBezTo>
                  <a:cubicBezTo>
                    <a:pt x="427" y="0"/>
                    <a:pt x="474" y="39"/>
                    <a:pt x="487" y="91"/>
                  </a:cubicBezTo>
                  <a:cubicBezTo>
                    <a:pt x="492" y="90"/>
                    <a:pt x="496" y="89"/>
                    <a:pt x="501" y="89"/>
                  </a:cubicBezTo>
                  <a:cubicBezTo>
                    <a:pt x="521" y="89"/>
                    <a:pt x="539" y="97"/>
                    <a:pt x="552" y="110"/>
                  </a:cubicBezTo>
                  <a:cubicBezTo>
                    <a:pt x="552" y="110"/>
                    <a:pt x="552" y="110"/>
                    <a:pt x="552" y="110"/>
                  </a:cubicBezTo>
                  <a:cubicBezTo>
                    <a:pt x="552" y="56"/>
                    <a:pt x="596" y="13"/>
                    <a:pt x="649" y="13"/>
                  </a:cubicBezTo>
                  <a:cubicBezTo>
                    <a:pt x="703" y="13"/>
                    <a:pt x="746" y="56"/>
                    <a:pt x="746" y="110"/>
                  </a:cubicBezTo>
                  <a:cubicBezTo>
                    <a:pt x="746" y="111"/>
                    <a:pt x="746" y="113"/>
                    <a:pt x="746" y="115"/>
                  </a:cubicBezTo>
                  <a:cubicBezTo>
                    <a:pt x="753" y="116"/>
                    <a:pt x="760" y="118"/>
                    <a:pt x="767" y="121"/>
                  </a:cubicBezTo>
                  <a:cubicBezTo>
                    <a:pt x="773" y="93"/>
                    <a:pt x="797" y="71"/>
                    <a:pt x="827" y="71"/>
                  </a:cubicBezTo>
                  <a:cubicBezTo>
                    <a:pt x="848" y="71"/>
                    <a:pt x="866" y="82"/>
                    <a:pt x="877" y="98"/>
                  </a:cubicBezTo>
                  <a:cubicBezTo>
                    <a:pt x="899" y="56"/>
                    <a:pt x="943" y="27"/>
                    <a:pt x="993" y="27"/>
                  </a:cubicBezTo>
                  <a:cubicBezTo>
                    <a:pt x="1065" y="27"/>
                    <a:pt x="1124" y="86"/>
                    <a:pt x="1124" y="158"/>
                  </a:cubicBezTo>
                  <a:cubicBezTo>
                    <a:pt x="1124" y="162"/>
                    <a:pt x="1124" y="166"/>
                    <a:pt x="1123" y="170"/>
                  </a:cubicBezTo>
                  <a:cubicBezTo>
                    <a:pt x="1173" y="199"/>
                    <a:pt x="1206" y="253"/>
                    <a:pt x="1206" y="314"/>
                  </a:cubicBezTo>
                  <a:cubicBezTo>
                    <a:pt x="1206" y="337"/>
                    <a:pt x="1201" y="359"/>
                    <a:pt x="1193" y="379"/>
                  </a:cubicBezTo>
                  <a:lnTo>
                    <a:pt x="38" y="379"/>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30" name="Freeform 14">
              <a:extLst>
                <a:ext uri="{FF2B5EF4-FFF2-40B4-BE49-F238E27FC236}">
                  <a16:creationId xmlns:a16="http://schemas.microsoft.com/office/drawing/2014/main" id="{A383A5D0-1350-CD09-DCD6-6681DA0DB5EA}"/>
                </a:ext>
              </a:extLst>
            </p:cNvPr>
            <p:cNvSpPr>
              <a:spLocks/>
            </p:cNvSpPr>
            <p:nvPr/>
          </p:nvSpPr>
          <p:spPr bwMode="auto">
            <a:xfrm>
              <a:off x="1845713" y="3123517"/>
              <a:ext cx="1829234" cy="1945707"/>
            </a:xfrm>
            <a:custGeom>
              <a:avLst/>
              <a:gdLst>
                <a:gd name="T0" fmla="*/ 1053 w 1149"/>
                <a:gd name="T1" fmla="*/ 0 h 1222"/>
                <a:gd name="T2" fmla="*/ 825 w 1149"/>
                <a:gd name="T3" fmla="*/ 228 h 1222"/>
                <a:gd name="T4" fmla="*/ 597 w 1149"/>
                <a:gd name="T5" fmla="*/ 389 h 1222"/>
                <a:gd name="T6" fmla="*/ 401 w 1149"/>
                <a:gd name="T7" fmla="*/ 481 h 1222"/>
                <a:gd name="T8" fmla="*/ 260 w 1149"/>
                <a:gd name="T9" fmla="*/ 547 h 1222"/>
                <a:gd name="T10" fmla="*/ 165 w 1149"/>
                <a:gd name="T11" fmla="*/ 600 h 1222"/>
                <a:gd name="T12" fmla="*/ 102 w 1149"/>
                <a:gd name="T13" fmla="*/ 645 h 1222"/>
                <a:gd name="T14" fmla="*/ 62 w 1149"/>
                <a:gd name="T15" fmla="*/ 686 h 1222"/>
                <a:gd name="T16" fmla="*/ 17 w 1149"/>
                <a:gd name="T17" fmla="*/ 759 h 1222"/>
                <a:gd name="T18" fmla="*/ 0 w 1149"/>
                <a:gd name="T19" fmla="*/ 847 h 1222"/>
                <a:gd name="T20" fmla="*/ 14 w 1149"/>
                <a:gd name="T21" fmla="*/ 933 h 1222"/>
                <a:gd name="T22" fmla="*/ 80 w 1149"/>
                <a:gd name="T23" fmla="*/ 1068 h 1222"/>
                <a:gd name="T24" fmla="*/ 204 w 1149"/>
                <a:gd name="T25" fmla="*/ 1222 h 1222"/>
                <a:gd name="T26" fmla="*/ 304 w 1149"/>
                <a:gd name="T27" fmla="*/ 1129 h 1222"/>
                <a:gd name="T28" fmla="*/ 223 w 1149"/>
                <a:gd name="T29" fmla="*/ 1035 h 1222"/>
                <a:gd name="T30" fmla="*/ 155 w 1149"/>
                <a:gd name="T31" fmla="*/ 922 h 1222"/>
                <a:gd name="T32" fmla="*/ 140 w 1149"/>
                <a:gd name="T33" fmla="*/ 880 h 1222"/>
                <a:gd name="T34" fmla="*/ 136 w 1149"/>
                <a:gd name="T35" fmla="*/ 847 h 1222"/>
                <a:gd name="T36" fmla="*/ 140 w 1149"/>
                <a:gd name="T37" fmla="*/ 820 h 1222"/>
                <a:gd name="T38" fmla="*/ 150 w 1149"/>
                <a:gd name="T39" fmla="*/ 797 h 1222"/>
                <a:gd name="T40" fmla="*/ 165 w 1149"/>
                <a:gd name="T41" fmla="*/ 774 h 1222"/>
                <a:gd name="T42" fmla="*/ 214 w 1149"/>
                <a:gd name="T43" fmla="*/ 731 h 1222"/>
                <a:gd name="T44" fmla="*/ 276 w 1149"/>
                <a:gd name="T45" fmla="*/ 691 h 1222"/>
                <a:gd name="T46" fmla="*/ 420 w 1149"/>
                <a:gd name="T47" fmla="*/ 622 h 1222"/>
                <a:gd name="T48" fmla="*/ 675 w 1149"/>
                <a:gd name="T49" fmla="*/ 501 h 1222"/>
                <a:gd name="T50" fmla="*/ 922 w 1149"/>
                <a:gd name="T51" fmla="*/ 324 h 1222"/>
                <a:gd name="T52" fmla="*/ 1115 w 1149"/>
                <a:gd name="T53" fmla="*/ 131 h 1222"/>
                <a:gd name="T54" fmla="*/ 1144 w 1149"/>
                <a:gd name="T55" fmla="*/ 102 h 1222"/>
                <a:gd name="T56" fmla="*/ 1149 w 1149"/>
                <a:gd name="T57" fmla="*/ 96 h 1222"/>
                <a:gd name="T58" fmla="*/ 1053 w 1149"/>
                <a:gd name="T59" fmla="*/ 0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9" h="1222">
                  <a:moveTo>
                    <a:pt x="1053" y="0"/>
                  </a:moveTo>
                  <a:cubicBezTo>
                    <a:pt x="1053" y="0"/>
                    <a:pt x="1037" y="17"/>
                    <a:pt x="825" y="228"/>
                  </a:cubicBezTo>
                  <a:cubicBezTo>
                    <a:pt x="762" y="292"/>
                    <a:pt x="682" y="344"/>
                    <a:pt x="597" y="389"/>
                  </a:cubicBezTo>
                  <a:cubicBezTo>
                    <a:pt x="533" y="423"/>
                    <a:pt x="466" y="453"/>
                    <a:pt x="401" y="481"/>
                  </a:cubicBezTo>
                  <a:cubicBezTo>
                    <a:pt x="352" y="503"/>
                    <a:pt x="305" y="524"/>
                    <a:pt x="260" y="547"/>
                  </a:cubicBezTo>
                  <a:cubicBezTo>
                    <a:pt x="226" y="563"/>
                    <a:pt x="194" y="581"/>
                    <a:pt x="165" y="600"/>
                  </a:cubicBezTo>
                  <a:cubicBezTo>
                    <a:pt x="142" y="614"/>
                    <a:pt x="121" y="629"/>
                    <a:pt x="102" y="645"/>
                  </a:cubicBezTo>
                  <a:cubicBezTo>
                    <a:pt x="88" y="658"/>
                    <a:pt x="74" y="671"/>
                    <a:pt x="62" y="686"/>
                  </a:cubicBezTo>
                  <a:cubicBezTo>
                    <a:pt x="44" y="707"/>
                    <a:pt x="28" y="732"/>
                    <a:pt x="17" y="759"/>
                  </a:cubicBezTo>
                  <a:cubicBezTo>
                    <a:pt x="6" y="786"/>
                    <a:pt x="0" y="816"/>
                    <a:pt x="0" y="847"/>
                  </a:cubicBezTo>
                  <a:cubicBezTo>
                    <a:pt x="0" y="875"/>
                    <a:pt x="5" y="904"/>
                    <a:pt x="14" y="933"/>
                  </a:cubicBezTo>
                  <a:cubicBezTo>
                    <a:pt x="27" y="976"/>
                    <a:pt x="49" y="1021"/>
                    <a:pt x="80" y="1068"/>
                  </a:cubicBezTo>
                  <a:cubicBezTo>
                    <a:pt x="112" y="1116"/>
                    <a:pt x="153" y="1166"/>
                    <a:pt x="204" y="1222"/>
                  </a:cubicBezTo>
                  <a:cubicBezTo>
                    <a:pt x="304" y="1129"/>
                    <a:pt x="304" y="1129"/>
                    <a:pt x="304" y="1129"/>
                  </a:cubicBezTo>
                  <a:cubicBezTo>
                    <a:pt x="272" y="1095"/>
                    <a:pt x="245" y="1064"/>
                    <a:pt x="223" y="1035"/>
                  </a:cubicBezTo>
                  <a:cubicBezTo>
                    <a:pt x="190" y="991"/>
                    <a:pt x="168" y="954"/>
                    <a:pt x="155" y="922"/>
                  </a:cubicBezTo>
                  <a:cubicBezTo>
                    <a:pt x="148" y="907"/>
                    <a:pt x="143" y="893"/>
                    <a:pt x="140" y="880"/>
                  </a:cubicBezTo>
                  <a:cubicBezTo>
                    <a:pt x="138" y="868"/>
                    <a:pt x="136" y="857"/>
                    <a:pt x="136" y="847"/>
                  </a:cubicBezTo>
                  <a:cubicBezTo>
                    <a:pt x="136" y="837"/>
                    <a:pt x="138" y="828"/>
                    <a:pt x="140" y="820"/>
                  </a:cubicBezTo>
                  <a:cubicBezTo>
                    <a:pt x="142" y="812"/>
                    <a:pt x="145" y="804"/>
                    <a:pt x="150" y="797"/>
                  </a:cubicBezTo>
                  <a:cubicBezTo>
                    <a:pt x="154" y="789"/>
                    <a:pt x="159" y="782"/>
                    <a:pt x="165" y="774"/>
                  </a:cubicBezTo>
                  <a:cubicBezTo>
                    <a:pt x="177" y="760"/>
                    <a:pt x="193" y="745"/>
                    <a:pt x="214" y="731"/>
                  </a:cubicBezTo>
                  <a:cubicBezTo>
                    <a:pt x="232" y="717"/>
                    <a:pt x="253" y="704"/>
                    <a:pt x="276" y="691"/>
                  </a:cubicBezTo>
                  <a:cubicBezTo>
                    <a:pt x="318" y="669"/>
                    <a:pt x="367" y="646"/>
                    <a:pt x="420" y="622"/>
                  </a:cubicBezTo>
                  <a:cubicBezTo>
                    <a:pt x="499" y="586"/>
                    <a:pt x="588" y="548"/>
                    <a:pt x="675" y="501"/>
                  </a:cubicBezTo>
                  <a:cubicBezTo>
                    <a:pt x="762" y="454"/>
                    <a:pt x="848" y="398"/>
                    <a:pt x="922" y="324"/>
                  </a:cubicBezTo>
                  <a:cubicBezTo>
                    <a:pt x="1027" y="219"/>
                    <a:pt x="1084" y="162"/>
                    <a:pt x="1115" y="131"/>
                  </a:cubicBezTo>
                  <a:cubicBezTo>
                    <a:pt x="1130" y="116"/>
                    <a:pt x="1139" y="107"/>
                    <a:pt x="1144" y="102"/>
                  </a:cubicBezTo>
                  <a:cubicBezTo>
                    <a:pt x="1148" y="97"/>
                    <a:pt x="1149" y="96"/>
                    <a:pt x="1149" y="96"/>
                  </a:cubicBezTo>
                  <a:lnTo>
                    <a:pt x="1053"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31" name="Freeform 15">
              <a:extLst>
                <a:ext uri="{FF2B5EF4-FFF2-40B4-BE49-F238E27FC236}">
                  <a16:creationId xmlns:a16="http://schemas.microsoft.com/office/drawing/2014/main" id="{15E8C64C-CF84-CC7A-A46A-ACBA1376DD0A}"/>
                </a:ext>
              </a:extLst>
            </p:cNvPr>
            <p:cNvSpPr>
              <a:spLocks/>
            </p:cNvSpPr>
            <p:nvPr/>
          </p:nvSpPr>
          <p:spPr bwMode="auto">
            <a:xfrm>
              <a:off x="1892841" y="3156506"/>
              <a:ext cx="1748444" cy="1879055"/>
            </a:xfrm>
            <a:custGeom>
              <a:avLst/>
              <a:gdLst>
                <a:gd name="T0" fmla="*/ 1045 w 1098"/>
                <a:gd name="T1" fmla="*/ 0 h 1180"/>
                <a:gd name="T2" fmla="*/ 817 w 1098"/>
                <a:gd name="T3" fmla="*/ 228 h 1180"/>
                <a:gd name="T4" fmla="*/ 581 w 1098"/>
                <a:gd name="T5" fmla="*/ 394 h 1180"/>
                <a:gd name="T6" fmla="*/ 383 w 1098"/>
                <a:gd name="T7" fmla="*/ 488 h 1180"/>
                <a:gd name="T8" fmla="*/ 243 w 1098"/>
                <a:gd name="T9" fmla="*/ 553 h 1180"/>
                <a:gd name="T10" fmla="*/ 151 w 1098"/>
                <a:gd name="T11" fmla="*/ 604 h 1180"/>
                <a:gd name="T12" fmla="*/ 44 w 1098"/>
                <a:gd name="T13" fmla="*/ 697 h 1180"/>
                <a:gd name="T14" fmla="*/ 12 w 1098"/>
                <a:gd name="T15" fmla="*/ 757 h 1180"/>
                <a:gd name="T16" fmla="*/ 0 w 1098"/>
                <a:gd name="T17" fmla="*/ 826 h 1180"/>
                <a:gd name="T18" fmla="*/ 12 w 1098"/>
                <a:gd name="T19" fmla="*/ 903 h 1180"/>
                <a:gd name="T20" fmla="*/ 75 w 1098"/>
                <a:gd name="T21" fmla="*/ 1031 h 1180"/>
                <a:gd name="T22" fmla="*/ 196 w 1098"/>
                <a:gd name="T23" fmla="*/ 1180 h 1180"/>
                <a:gd name="T24" fmla="*/ 252 w 1098"/>
                <a:gd name="T25" fmla="*/ 1129 h 1180"/>
                <a:gd name="T26" fmla="*/ 115 w 1098"/>
                <a:gd name="T27" fmla="*/ 949 h 1180"/>
                <a:gd name="T28" fmla="*/ 85 w 1098"/>
                <a:gd name="T29" fmla="*/ 881 h 1180"/>
                <a:gd name="T30" fmla="*/ 76 w 1098"/>
                <a:gd name="T31" fmla="*/ 826 h 1180"/>
                <a:gd name="T32" fmla="*/ 81 w 1098"/>
                <a:gd name="T33" fmla="*/ 791 h 1180"/>
                <a:gd name="T34" fmla="*/ 113 w 1098"/>
                <a:gd name="T35" fmla="*/ 732 h 1180"/>
                <a:gd name="T36" fmla="*/ 168 w 1098"/>
                <a:gd name="T37" fmla="*/ 684 h 1180"/>
                <a:gd name="T38" fmla="*/ 314 w 1098"/>
                <a:gd name="T39" fmla="*/ 603 h 1180"/>
                <a:gd name="T40" fmla="*/ 595 w 1098"/>
                <a:gd name="T41" fmla="*/ 472 h 1180"/>
                <a:gd name="T42" fmla="*/ 870 w 1098"/>
                <a:gd name="T43" fmla="*/ 282 h 1180"/>
                <a:gd name="T44" fmla="*/ 1098 w 1098"/>
                <a:gd name="T45" fmla="*/ 54 h 1180"/>
                <a:gd name="T46" fmla="*/ 1045 w 1098"/>
                <a:gd name="T4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8" h="1180">
                  <a:moveTo>
                    <a:pt x="1045" y="0"/>
                  </a:moveTo>
                  <a:cubicBezTo>
                    <a:pt x="1045" y="0"/>
                    <a:pt x="1028" y="17"/>
                    <a:pt x="817" y="228"/>
                  </a:cubicBezTo>
                  <a:cubicBezTo>
                    <a:pt x="750" y="295"/>
                    <a:pt x="667" y="348"/>
                    <a:pt x="581" y="394"/>
                  </a:cubicBezTo>
                  <a:cubicBezTo>
                    <a:pt x="516" y="429"/>
                    <a:pt x="448" y="459"/>
                    <a:pt x="383" y="488"/>
                  </a:cubicBezTo>
                  <a:cubicBezTo>
                    <a:pt x="334" y="510"/>
                    <a:pt x="287" y="531"/>
                    <a:pt x="243" y="553"/>
                  </a:cubicBezTo>
                  <a:cubicBezTo>
                    <a:pt x="210" y="569"/>
                    <a:pt x="179" y="586"/>
                    <a:pt x="151" y="604"/>
                  </a:cubicBezTo>
                  <a:cubicBezTo>
                    <a:pt x="108" y="631"/>
                    <a:pt x="71" y="661"/>
                    <a:pt x="44" y="697"/>
                  </a:cubicBezTo>
                  <a:cubicBezTo>
                    <a:pt x="31" y="716"/>
                    <a:pt x="20" y="736"/>
                    <a:pt x="12" y="757"/>
                  </a:cubicBezTo>
                  <a:cubicBezTo>
                    <a:pt x="4" y="779"/>
                    <a:pt x="0" y="802"/>
                    <a:pt x="0" y="826"/>
                  </a:cubicBezTo>
                  <a:cubicBezTo>
                    <a:pt x="0" y="851"/>
                    <a:pt x="4" y="876"/>
                    <a:pt x="12" y="903"/>
                  </a:cubicBezTo>
                  <a:cubicBezTo>
                    <a:pt x="24" y="943"/>
                    <a:pt x="45" y="985"/>
                    <a:pt x="75" y="1031"/>
                  </a:cubicBezTo>
                  <a:cubicBezTo>
                    <a:pt x="106" y="1076"/>
                    <a:pt x="145" y="1126"/>
                    <a:pt x="196" y="1180"/>
                  </a:cubicBezTo>
                  <a:cubicBezTo>
                    <a:pt x="252" y="1129"/>
                    <a:pt x="252" y="1129"/>
                    <a:pt x="252" y="1129"/>
                  </a:cubicBezTo>
                  <a:cubicBezTo>
                    <a:pt x="187" y="1059"/>
                    <a:pt x="143" y="999"/>
                    <a:pt x="115" y="949"/>
                  </a:cubicBezTo>
                  <a:cubicBezTo>
                    <a:pt x="101" y="924"/>
                    <a:pt x="91" y="901"/>
                    <a:pt x="85" y="881"/>
                  </a:cubicBezTo>
                  <a:cubicBezTo>
                    <a:pt x="79" y="861"/>
                    <a:pt x="76" y="843"/>
                    <a:pt x="76" y="826"/>
                  </a:cubicBezTo>
                  <a:cubicBezTo>
                    <a:pt x="76" y="814"/>
                    <a:pt x="78" y="802"/>
                    <a:pt x="81" y="791"/>
                  </a:cubicBezTo>
                  <a:cubicBezTo>
                    <a:pt x="87" y="770"/>
                    <a:pt x="97" y="751"/>
                    <a:pt x="113" y="732"/>
                  </a:cubicBezTo>
                  <a:cubicBezTo>
                    <a:pt x="128" y="716"/>
                    <a:pt x="146" y="700"/>
                    <a:pt x="168" y="684"/>
                  </a:cubicBezTo>
                  <a:cubicBezTo>
                    <a:pt x="207" y="656"/>
                    <a:pt x="257" y="630"/>
                    <a:pt x="314" y="603"/>
                  </a:cubicBezTo>
                  <a:cubicBezTo>
                    <a:pt x="398" y="563"/>
                    <a:pt x="497" y="522"/>
                    <a:pt x="595" y="472"/>
                  </a:cubicBezTo>
                  <a:cubicBezTo>
                    <a:pt x="693" y="422"/>
                    <a:pt x="790" y="362"/>
                    <a:pt x="870" y="282"/>
                  </a:cubicBezTo>
                  <a:cubicBezTo>
                    <a:pt x="1082" y="71"/>
                    <a:pt x="1098" y="54"/>
                    <a:pt x="1098" y="54"/>
                  </a:cubicBezTo>
                  <a:lnTo>
                    <a:pt x="1045"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32" name="Freeform 16">
              <a:extLst>
                <a:ext uri="{FF2B5EF4-FFF2-40B4-BE49-F238E27FC236}">
                  <a16:creationId xmlns:a16="http://schemas.microsoft.com/office/drawing/2014/main" id="{A654010A-5870-9F3B-6EB0-01CEF9FC3A0E}"/>
                </a:ext>
              </a:extLst>
            </p:cNvPr>
            <p:cNvSpPr>
              <a:spLocks/>
            </p:cNvSpPr>
            <p:nvPr/>
          </p:nvSpPr>
          <p:spPr bwMode="auto">
            <a:xfrm>
              <a:off x="3235311" y="3198248"/>
              <a:ext cx="366251" cy="364231"/>
            </a:xfrm>
            <a:custGeom>
              <a:avLst/>
              <a:gdLst>
                <a:gd name="T0" fmla="*/ 230 w 230"/>
                <a:gd name="T1" fmla="*/ 126 h 229"/>
                <a:gd name="T2" fmla="*/ 177 w 230"/>
                <a:gd name="T3" fmla="*/ 53 h 229"/>
                <a:gd name="T4" fmla="*/ 104 w 230"/>
                <a:gd name="T5" fmla="*/ 0 h 229"/>
                <a:gd name="T6" fmla="*/ 0 w 230"/>
                <a:gd name="T7" fmla="*/ 229 h 229"/>
                <a:gd name="T8" fmla="*/ 230 w 230"/>
                <a:gd name="T9" fmla="*/ 126 h 229"/>
              </a:gdLst>
              <a:ahLst/>
              <a:cxnLst>
                <a:cxn ang="0">
                  <a:pos x="T0" y="T1"/>
                </a:cxn>
                <a:cxn ang="0">
                  <a:pos x="T2" y="T3"/>
                </a:cxn>
                <a:cxn ang="0">
                  <a:pos x="T4" y="T5"/>
                </a:cxn>
                <a:cxn ang="0">
                  <a:pos x="T6" y="T7"/>
                </a:cxn>
                <a:cxn ang="0">
                  <a:pos x="T8" y="T9"/>
                </a:cxn>
              </a:cxnLst>
              <a:rect l="0" t="0" r="r" b="b"/>
              <a:pathLst>
                <a:path w="230" h="229">
                  <a:moveTo>
                    <a:pt x="230" y="126"/>
                  </a:moveTo>
                  <a:cubicBezTo>
                    <a:pt x="177" y="53"/>
                    <a:pt x="177" y="53"/>
                    <a:pt x="177" y="53"/>
                  </a:cubicBezTo>
                  <a:cubicBezTo>
                    <a:pt x="104" y="0"/>
                    <a:pt x="104" y="0"/>
                    <a:pt x="104" y="0"/>
                  </a:cubicBezTo>
                  <a:cubicBezTo>
                    <a:pt x="104" y="0"/>
                    <a:pt x="0" y="96"/>
                    <a:pt x="0" y="229"/>
                  </a:cubicBezTo>
                  <a:cubicBezTo>
                    <a:pt x="134" y="229"/>
                    <a:pt x="230" y="126"/>
                    <a:pt x="230" y="126"/>
                  </a:cubicBezTo>
                  <a:close/>
                </a:path>
              </a:pathLst>
            </a:custGeom>
            <a:solidFill>
              <a:srgbClr val="F69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33" name="Freeform 17">
              <a:extLst>
                <a:ext uri="{FF2B5EF4-FFF2-40B4-BE49-F238E27FC236}">
                  <a16:creationId xmlns:a16="http://schemas.microsoft.com/office/drawing/2014/main" id="{59907DBF-1035-B5ED-2048-D00F60B03D14}"/>
                </a:ext>
              </a:extLst>
            </p:cNvPr>
            <p:cNvSpPr>
              <a:spLocks/>
            </p:cNvSpPr>
            <p:nvPr/>
          </p:nvSpPr>
          <p:spPr bwMode="auto">
            <a:xfrm>
              <a:off x="3314755" y="3221812"/>
              <a:ext cx="263243" cy="261223"/>
            </a:xfrm>
            <a:custGeom>
              <a:avLst/>
              <a:gdLst>
                <a:gd name="T0" fmla="*/ 165 w 165"/>
                <a:gd name="T1" fmla="*/ 90 h 164"/>
                <a:gd name="T2" fmla="*/ 127 w 165"/>
                <a:gd name="T3" fmla="*/ 38 h 164"/>
                <a:gd name="T4" fmla="*/ 75 w 165"/>
                <a:gd name="T5" fmla="*/ 0 h 164"/>
                <a:gd name="T6" fmla="*/ 0 w 165"/>
                <a:gd name="T7" fmla="*/ 164 h 164"/>
                <a:gd name="T8" fmla="*/ 165 w 165"/>
                <a:gd name="T9" fmla="*/ 90 h 164"/>
              </a:gdLst>
              <a:ahLst/>
              <a:cxnLst>
                <a:cxn ang="0">
                  <a:pos x="T0" y="T1"/>
                </a:cxn>
                <a:cxn ang="0">
                  <a:pos x="T2" y="T3"/>
                </a:cxn>
                <a:cxn ang="0">
                  <a:pos x="T4" y="T5"/>
                </a:cxn>
                <a:cxn ang="0">
                  <a:pos x="T6" y="T7"/>
                </a:cxn>
                <a:cxn ang="0">
                  <a:pos x="T8" y="T9"/>
                </a:cxn>
              </a:cxnLst>
              <a:rect l="0" t="0" r="r" b="b"/>
              <a:pathLst>
                <a:path w="165" h="164">
                  <a:moveTo>
                    <a:pt x="165" y="90"/>
                  </a:moveTo>
                  <a:cubicBezTo>
                    <a:pt x="127" y="38"/>
                    <a:pt x="127" y="38"/>
                    <a:pt x="127" y="38"/>
                  </a:cubicBezTo>
                  <a:cubicBezTo>
                    <a:pt x="75" y="0"/>
                    <a:pt x="75" y="0"/>
                    <a:pt x="75" y="0"/>
                  </a:cubicBezTo>
                  <a:cubicBezTo>
                    <a:pt x="75" y="0"/>
                    <a:pt x="0" y="69"/>
                    <a:pt x="0" y="164"/>
                  </a:cubicBezTo>
                  <a:cubicBezTo>
                    <a:pt x="96" y="164"/>
                    <a:pt x="165" y="90"/>
                    <a:pt x="165" y="90"/>
                  </a:cubicBezTo>
                  <a:close/>
                </a:path>
              </a:pathLst>
            </a:custGeom>
            <a:solidFill>
              <a:schemeClr val="accent3"/>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34" name="Freeform 18">
              <a:extLst>
                <a:ext uri="{FF2B5EF4-FFF2-40B4-BE49-F238E27FC236}">
                  <a16:creationId xmlns:a16="http://schemas.microsoft.com/office/drawing/2014/main" id="{12609966-4936-6D08-0A9C-64D8D43D2992}"/>
                </a:ext>
              </a:extLst>
            </p:cNvPr>
            <p:cNvSpPr>
              <a:spLocks/>
            </p:cNvSpPr>
            <p:nvPr/>
          </p:nvSpPr>
          <p:spPr bwMode="auto">
            <a:xfrm>
              <a:off x="3380061" y="3241337"/>
              <a:ext cx="178413" cy="178413"/>
            </a:xfrm>
            <a:custGeom>
              <a:avLst/>
              <a:gdLst>
                <a:gd name="T0" fmla="*/ 112 w 112"/>
                <a:gd name="T1" fmla="*/ 61 h 112"/>
                <a:gd name="T2" fmla="*/ 86 w 112"/>
                <a:gd name="T3" fmla="*/ 26 h 112"/>
                <a:gd name="T4" fmla="*/ 50 w 112"/>
                <a:gd name="T5" fmla="*/ 0 h 112"/>
                <a:gd name="T6" fmla="*/ 0 w 112"/>
                <a:gd name="T7" fmla="*/ 112 h 112"/>
                <a:gd name="T8" fmla="*/ 112 w 112"/>
                <a:gd name="T9" fmla="*/ 61 h 112"/>
              </a:gdLst>
              <a:ahLst/>
              <a:cxnLst>
                <a:cxn ang="0">
                  <a:pos x="T0" y="T1"/>
                </a:cxn>
                <a:cxn ang="0">
                  <a:pos x="T2" y="T3"/>
                </a:cxn>
                <a:cxn ang="0">
                  <a:pos x="T4" y="T5"/>
                </a:cxn>
                <a:cxn ang="0">
                  <a:pos x="T6" y="T7"/>
                </a:cxn>
                <a:cxn ang="0">
                  <a:pos x="T8" y="T9"/>
                </a:cxn>
              </a:cxnLst>
              <a:rect l="0" t="0" r="r" b="b"/>
              <a:pathLst>
                <a:path w="112" h="112">
                  <a:moveTo>
                    <a:pt x="112" y="61"/>
                  </a:moveTo>
                  <a:cubicBezTo>
                    <a:pt x="86" y="26"/>
                    <a:pt x="86" y="26"/>
                    <a:pt x="86" y="26"/>
                  </a:cubicBezTo>
                  <a:cubicBezTo>
                    <a:pt x="50" y="0"/>
                    <a:pt x="50" y="0"/>
                    <a:pt x="50" y="0"/>
                  </a:cubicBezTo>
                  <a:cubicBezTo>
                    <a:pt x="50" y="0"/>
                    <a:pt x="0" y="47"/>
                    <a:pt x="0" y="112"/>
                  </a:cubicBezTo>
                  <a:cubicBezTo>
                    <a:pt x="65" y="112"/>
                    <a:pt x="112" y="61"/>
                    <a:pt x="112" y="61"/>
                  </a:cubicBezTo>
                  <a:close/>
                </a:path>
              </a:pathLst>
            </a:custGeom>
            <a:solidFill>
              <a:srgbClr val="FBED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35" name="Freeform 19">
              <a:extLst>
                <a:ext uri="{FF2B5EF4-FFF2-40B4-BE49-F238E27FC236}">
                  <a16:creationId xmlns:a16="http://schemas.microsoft.com/office/drawing/2014/main" id="{51FB4870-A141-5CB8-2BC4-EEDF36CF9AC8}"/>
                </a:ext>
              </a:extLst>
            </p:cNvPr>
            <p:cNvSpPr>
              <a:spLocks/>
            </p:cNvSpPr>
            <p:nvPr/>
          </p:nvSpPr>
          <p:spPr bwMode="auto">
            <a:xfrm>
              <a:off x="3170006" y="2741108"/>
              <a:ext cx="509654" cy="514367"/>
            </a:xfrm>
            <a:custGeom>
              <a:avLst/>
              <a:gdLst>
                <a:gd name="T0" fmla="*/ 320 w 320"/>
                <a:gd name="T1" fmla="*/ 24 h 323"/>
                <a:gd name="T2" fmla="*/ 201 w 320"/>
                <a:gd name="T3" fmla="*/ 67 h 323"/>
                <a:gd name="T4" fmla="*/ 0 w 320"/>
                <a:gd name="T5" fmla="*/ 268 h 323"/>
                <a:gd name="T6" fmla="*/ 180 w 320"/>
                <a:gd name="T7" fmla="*/ 255 h 323"/>
                <a:gd name="T8" fmla="*/ 320 w 320"/>
                <a:gd name="T9" fmla="*/ 24 h 323"/>
              </a:gdLst>
              <a:ahLst/>
              <a:cxnLst>
                <a:cxn ang="0">
                  <a:pos x="T0" y="T1"/>
                </a:cxn>
                <a:cxn ang="0">
                  <a:pos x="T2" y="T3"/>
                </a:cxn>
                <a:cxn ang="0">
                  <a:pos x="T4" y="T5"/>
                </a:cxn>
                <a:cxn ang="0">
                  <a:pos x="T6" y="T7"/>
                </a:cxn>
                <a:cxn ang="0">
                  <a:pos x="T8" y="T9"/>
                </a:cxn>
              </a:cxnLst>
              <a:rect l="0" t="0" r="r" b="b"/>
              <a:pathLst>
                <a:path w="320" h="323">
                  <a:moveTo>
                    <a:pt x="320" y="24"/>
                  </a:moveTo>
                  <a:cubicBezTo>
                    <a:pt x="320" y="24"/>
                    <a:pt x="269" y="0"/>
                    <a:pt x="201" y="67"/>
                  </a:cubicBezTo>
                  <a:cubicBezTo>
                    <a:pt x="134" y="134"/>
                    <a:pt x="0" y="268"/>
                    <a:pt x="0" y="268"/>
                  </a:cubicBezTo>
                  <a:cubicBezTo>
                    <a:pt x="0" y="268"/>
                    <a:pt x="112" y="187"/>
                    <a:pt x="180" y="255"/>
                  </a:cubicBezTo>
                  <a:cubicBezTo>
                    <a:pt x="248" y="323"/>
                    <a:pt x="320" y="24"/>
                    <a:pt x="320" y="24"/>
                  </a:cubicBezTo>
                  <a:close/>
                </a:path>
              </a:pathLst>
            </a:custGeom>
            <a:solidFill>
              <a:schemeClr val="accent1">
                <a:lumMod val="75000"/>
              </a:schemeClr>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36" name="Freeform 20">
              <a:extLst>
                <a:ext uri="{FF2B5EF4-FFF2-40B4-BE49-F238E27FC236}">
                  <a16:creationId xmlns:a16="http://schemas.microsoft.com/office/drawing/2014/main" id="{4D543FCD-4868-6D78-701E-7577C1E330CC}"/>
                </a:ext>
              </a:extLst>
            </p:cNvPr>
            <p:cNvSpPr>
              <a:spLocks/>
            </p:cNvSpPr>
            <p:nvPr/>
          </p:nvSpPr>
          <p:spPr bwMode="auto">
            <a:xfrm>
              <a:off x="3544335" y="3118804"/>
              <a:ext cx="514367" cy="508981"/>
            </a:xfrm>
            <a:custGeom>
              <a:avLst/>
              <a:gdLst>
                <a:gd name="T0" fmla="*/ 298 w 323"/>
                <a:gd name="T1" fmla="*/ 0 h 320"/>
                <a:gd name="T2" fmla="*/ 256 w 323"/>
                <a:gd name="T3" fmla="*/ 119 h 320"/>
                <a:gd name="T4" fmla="*/ 55 w 323"/>
                <a:gd name="T5" fmla="*/ 320 h 320"/>
                <a:gd name="T6" fmla="*/ 68 w 323"/>
                <a:gd name="T7" fmla="*/ 141 h 320"/>
                <a:gd name="T8" fmla="*/ 298 w 323"/>
                <a:gd name="T9" fmla="*/ 0 h 320"/>
              </a:gdLst>
              <a:ahLst/>
              <a:cxnLst>
                <a:cxn ang="0">
                  <a:pos x="T0" y="T1"/>
                </a:cxn>
                <a:cxn ang="0">
                  <a:pos x="T2" y="T3"/>
                </a:cxn>
                <a:cxn ang="0">
                  <a:pos x="T4" y="T5"/>
                </a:cxn>
                <a:cxn ang="0">
                  <a:pos x="T6" y="T7"/>
                </a:cxn>
                <a:cxn ang="0">
                  <a:pos x="T8" y="T9"/>
                </a:cxn>
              </a:cxnLst>
              <a:rect l="0" t="0" r="r" b="b"/>
              <a:pathLst>
                <a:path w="323" h="320">
                  <a:moveTo>
                    <a:pt x="298" y="0"/>
                  </a:moveTo>
                  <a:cubicBezTo>
                    <a:pt x="298" y="0"/>
                    <a:pt x="323" y="52"/>
                    <a:pt x="256" y="119"/>
                  </a:cubicBezTo>
                  <a:cubicBezTo>
                    <a:pt x="189" y="186"/>
                    <a:pt x="55" y="320"/>
                    <a:pt x="55" y="320"/>
                  </a:cubicBezTo>
                  <a:cubicBezTo>
                    <a:pt x="55" y="320"/>
                    <a:pt x="136" y="209"/>
                    <a:pt x="68" y="141"/>
                  </a:cubicBezTo>
                  <a:cubicBezTo>
                    <a:pt x="0" y="73"/>
                    <a:pt x="298" y="0"/>
                    <a:pt x="298" y="0"/>
                  </a:cubicBezTo>
                  <a:close/>
                </a:path>
              </a:pathLst>
            </a:custGeom>
            <a:solidFill>
              <a:schemeClr val="accent1">
                <a:lumMod val="75000"/>
              </a:schemeClr>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37" name="Freeform 21">
              <a:extLst>
                <a:ext uri="{FF2B5EF4-FFF2-40B4-BE49-F238E27FC236}">
                  <a16:creationId xmlns:a16="http://schemas.microsoft.com/office/drawing/2014/main" id="{4E99F370-C271-858F-EE69-BD1CBC9259A7}"/>
                </a:ext>
              </a:extLst>
            </p:cNvPr>
            <p:cNvSpPr>
              <a:spLocks/>
            </p:cNvSpPr>
            <p:nvPr/>
          </p:nvSpPr>
          <p:spPr bwMode="auto">
            <a:xfrm>
              <a:off x="3400932" y="3091201"/>
              <a:ext cx="305658" cy="307678"/>
            </a:xfrm>
            <a:custGeom>
              <a:avLst/>
              <a:gdLst>
                <a:gd name="T0" fmla="*/ 298 w 454"/>
                <a:gd name="T1" fmla="*/ 457 h 457"/>
                <a:gd name="T2" fmla="*/ 0 w 454"/>
                <a:gd name="T3" fmla="*/ 159 h 457"/>
                <a:gd name="T4" fmla="*/ 156 w 454"/>
                <a:gd name="T5" fmla="*/ 0 h 457"/>
                <a:gd name="T6" fmla="*/ 454 w 454"/>
                <a:gd name="T7" fmla="*/ 298 h 457"/>
                <a:gd name="T8" fmla="*/ 298 w 454"/>
                <a:gd name="T9" fmla="*/ 457 h 457"/>
              </a:gdLst>
              <a:ahLst/>
              <a:cxnLst>
                <a:cxn ang="0">
                  <a:pos x="T0" y="T1"/>
                </a:cxn>
                <a:cxn ang="0">
                  <a:pos x="T2" y="T3"/>
                </a:cxn>
                <a:cxn ang="0">
                  <a:pos x="T4" y="T5"/>
                </a:cxn>
                <a:cxn ang="0">
                  <a:pos x="T6" y="T7"/>
                </a:cxn>
                <a:cxn ang="0">
                  <a:pos x="T8" y="T9"/>
                </a:cxn>
              </a:cxnLst>
              <a:rect l="0" t="0" r="r" b="b"/>
              <a:pathLst>
                <a:path w="454" h="457">
                  <a:moveTo>
                    <a:pt x="298" y="457"/>
                  </a:moveTo>
                  <a:lnTo>
                    <a:pt x="0" y="159"/>
                  </a:lnTo>
                  <a:lnTo>
                    <a:pt x="156" y="0"/>
                  </a:lnTo>
                  <a:lnTo>
                    <a:pt x="454" y="298"/>
                  </a:lnTo>
                  <a:lnTo>
                    <a:pt x="298" y="457"/>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38" name="Freeform 22">
              <a:extLst>
                <a:ext uri="{FF2B5EF4-FFF2-40B4-BE49-F238E27FC236}">
                  <a16:creationId xmlns:a16="http://schemas.microsoft.com/office/drawing/2014/main" id="{045E60C3-00E7-B8EB-15EC-68473E3C783C}"/>
                </a:ext>
              </a:extLst>
            </p:cNvPr>
            <p:cNvSpPr>
              <a:spLocks/>
            </p:cNvSpPr>
            <p:nvPr/>
          </p:nvSpPr>
          <p:spPr bwMode="auto">
            <a:xfrm>
              <a:off x="3400932" y="3091201"/>
              <a:ext cx="111760" cy="111760"/>
            </a:xfrm>
            <a:custGeom>
              <a:avLst/>
              <a:gdLst>
                <a:gd name="T0" fmla="*/ 10 w 166"/>
                <a:gd name="T1" fmla="*/ 166 h 166"/>
                <a:gd name="T2" fmla="*/ 0 w 166"/>
                <a:gd name="T3" fmla="*/ 159 h 166"/>
                <a:gd name="T4" fmla="*/ 156 w 166"/>
                <a:gd name="T5" fmla="*/ 0 h 166"/>
                <a:gd name="T6" fmla="*/ 166 w 166"/>
                <a:gd name="T7" fmla="*/ 10 h 166"/>
                <a:gd name="T8" fmla="*/ 10 w 166"/>
                <a:gd name="T9" fmla="*/ 166 h 166"/>
              </a:gdLst>
              <a:ahLst/>
              <a:cxnLst>
                <a:cxn ang="0">
                  <a:pos x="T0" y="T1"/>
                </a:cxn>
                <a:cxn ang="0">
                  <a:pos x="T2" y="T3"/>
                </a:cxn>
                <a:cxn ang="0">
                  <a:pos x="T4" y="T5"/>
                </a:cxn>
                <a:cxn ang="0">
                  <a:pos x="T6" y="T7"/>
                </a:cxn>
                <a:cxn ang="0">
                  <a:pos x="T8" y="T9"/>
                </a:cxn>
              </a:cxnLst>
              <a:rect l="0" t="0" r="r" b="b"/>
              <a:pathLst>
                <a:path w="166" h="166">
                  <a:moveTo>
                    <a:pt x="10" y="166"/>
                  </a:moveTo>
                  <a:lnTo>
                    <a:pt x="0" y="159"/>
                  </a:lnTo>
                  <a:lnTo>
                    <a:pt x="156" y="0"/>
                  </a:lnTo>
                  <a:lnTo>
                    <a:pt x="166" y="10"/>
                  </a:lnTo>
                  <a:lnTo>
                    <a:pt x="10"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39" name="Freeform 23">
              <a:extLst>
                <a:ext uri="{FF2B5EF4-FFF2-40B4-BE49-F238E27FC236}">
                  <a16:creationId xmlns:a16="http://schemas.microsoft.com/office/drawing/2014/main" id="{47D80F57-C5B4-0E72-EF7F-951B0E1E5291}"/>
                </a:ext>
              </a:extLst>
            </p:cNvPr>
            <p:cNvSpPr>
              <a:spLocks/>
            </p:cNvSpPr>
            <p:nvPr/>
          </p:nvSpPr>
          <p:spPr bwMode="auto">
            <a:xfrm>
              <a:off x="3417090" y="3107359"/>
              <a:ext cx="109741" cy="111760"/>
            </a:xfrm>
            <a:custGeom>
              <a:avLst/>
              <a:gdLst>
                <a:gd name="T0" fmla="*/ 7 w 163"/>
                <a:gd name="T1" fmla="*/ 166 h 166"/>
                <a:gd name="T2" fmla="*/ 0 w 163"/>
                <a:gd name="T3" fmla="*/ 156 h 166"/>
                <a:gd name="T4" fmla="*/ 156 w 163"/>
                <a:gd name="T5" fmla="*/ 0 h 166"/>
                <a:gd name="T6" fmla="*/ 163 w 163"/>
                <a:gd name="T7" fmla="*/ 7 h 166"/>
                <a:gd name="T8" fmla="*/ 7 w 163"/>
                <a:gd name="T9" fmla="*/ 166 h 166"/>
              </a:gdLst>
              <a:ahLst/>
              <a:cxnLst>
                <a:cxn ang="0">
                  <a:pos x="T0" y="T1"/>
                </a:cxn>
                <a:cxn ang="0">
                  <a:pos x="T2" y="T3"/>
                </a:cxn>
                <a:cxn ang="0">
                  <a:pos x="T4" y="T5"/>
                </a:cxn>
                <a:cxn ang="0">
                  <a:pos x="T6" y="T7"/>
                </a:cxn>
                <a:cxn ang="0">
                  <a:pos x="T8" y="T9"/>
                </a:cxn>
              </a:cxnLst>
              <a:rect l="0" t="0" r="r" b="b"/>
              <a:pathLst>
                <a:path w="163" h="166">
                  <a:moveTo>
                    <a:pt x="7" y="166"/>
                  </a:moveTo>
                  <a:lnTo>
                    <a:pt x="0" y="156"/>
                  </a:lnTo>
                  <a:lnTo>
                    <a:pt x="156" y="0"/>
                  </a:lnTo>
                  <a:lnTo>
                    <a:pt x="163" y="7"/>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0" name="Freeform 24">
              <a:extLst>
                <a:ext uri="{FF2B5EF4-FFF2-40B4-BE49-F238E27FC236}">
                  <a16:creationId xmlns:a16="http://schemas.microsoft.com/office/drawing/2014/main" id="{E90A6DAA-2186-78AA-4461-34F6B6289552}"/>
                </a:ext>
              </a:extLst>
            </p:cNvPr>
            <p:cNvSpPr>
              <a:spLocks/>
            </p:cNvSpPr>
            <p:nvPr/>
          </p:nvSpPr>
          <p:spPr bwMode="auto">
            <a:xfrm>
              <a:off x="3431229" y="3121497"/>
              <a:ext cx="111760" cy="111760"/>
            </a:xfrm>
            <a:custGeom>
              <a:avLst/>
              <a:gdLst>
                <a:gd name="T0" fmla="*/ 7 w 166"/>
                <a:gd name="T1" fmla="*/ 166 h 166"/>
                <a:gd name="T2" fmla="*/ 0 w 166"/>
                <a:gd name="T3" fmla="*/ 159 h 166"/>
                <a:gd name="T4" fmla="*/ 156 w 166"/>
                <a:gd name="T5" fmla="*/ 0 h 166"/>
                <a:gd name="T6" fmla="*/ 166 w 166"/>
                <a:gd name="T7" fmla="*/ 10 h 166"/>
                <a:gd name="T8" fmla="*/ 7 w 166"/>
                <a:gd name="T9" fmla="*/ 166 h 166"/>
              </a:gdLst>
              <a:ahLst/>
              <a:cxnLst>
                <a:cxn ang="0">
                  <a:pos x="T0" y="T1"/>
                </a:cxn>
                <a:cxn ang="0">
                  <a:pos x="T2" y="T3"/>
                </a:cxn>
                <a:cxn ang="0">
                  <a:pos x="T4" y="T5"/>
                </a:cxn>
                <a:cxn ang="0">
                  <a:pos x="T6" y="T7"/>
                </a:cxn>
                <a:cxn ang="0">
                  <a:pos x="T8" y="T9"/>
                </a:cxn>
              </a:cxnLst>
              <a:rect l="0" t="0" r="r" b="b"/>
              <a:pathLst>
                <a:path w="166" h="166">
                  <a:moveTo>
                    <a:pt x="7" y="166"/>
                  </a:moveTo>
                  <a:lnTo>
                    <a:pt x="0" y="159"/>
                  </a:lnTo>
                  <a:lnTo>
                    <a:pt x="156" y="0"/>
                  </a:lnTo>
                  <a:lnTo>
                    <a:pt x="166" y="10"/>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1" name="Freeform 25">
              <a:extLst>
                <a:ext uri="{FF2B5EF4-FFF2-40B4-BE49-F238E27FC236}">
                  <a16:creationId xmlns:a16="http://schemas.microsoft.com/office/drawing/2014/main" id="{71D76209-398C-1F54-7A98-F02BAB7A4115}"/>
                </a:ext>
              </a:extLst>
            </p:cNvPr>
            <p:cNvSpPr>
              <a:spLocks/>
            </p:cNvSpPr>
            <p:nvPr/>
          </p:nvSpPr>
          <p:spPr bwMode="auto">
            <a:xfrm>
              <a:off x="3445367" y="3137655"/>
              <a:ext cx="111760" cy="109741"/>
            </a:xfrm>
            <a:custGeom>
              <a:avLst/>
              <a:gdLst>
                <a:gd name="T0" fmla="*/ 10 w 166"/>
                <a:gd name="T1" fmla="*/ 163 h 163"/>
                <a:gd name="T2" fmla="*/ 0 w 166"/>
                <a:gd name="T3" fmla="*/ 156 h 163"/>
                <a:gd name="T4" fmla="*/ 159 w 166"/>
                <a:gd name="T5" fmla="*/ 0 h 163"/>
                <a:gd name="T6" fmla="*/ 166 w 166"/>
                <a:gd name="T7" fmla="*/ 7 h 163"/>
                <a:gd name="T8" fmla="*/ 10 w 166"/>
                <a:gd name="T9" fmla="*/ 163 h 163"/>
              </a:gdLst>
              <a:ahLst/>
              <a:cxnLst>
                <a:cxn ang="0">
                  <a:pos x="T0" y="T1"/>
                </a:cxn>
                <a:cxn ang="0">
                  <a:pos x="T2" y="T3"/>
                </a:cxn>
                <a:cxn ang="0">
                  <a:pos x="T4" y="T5"/>
                </a:cxn>
                <a:cxn ang="0">
                  <a:pos x="T6" y="T7"/>
                </a:cxn>
                <a:cxn ang="0">
                  <a:pos x="T8" y="T9"/>
                </a:cxn>
              </a:cxnLst>
              <a:rect l="0" t="0" r="r" b="b"/>
              <a:pathLst>
                <a:path w="166" h="163">
                  <a:moveTo>
                    <a:pt x="10" y="163"/>
                  </a:moveTo>
                  <a:lnTo>
                    <a:pt x="0" y="156"/>
                  </a:lnTo>
                  <a:lnTo>
                    <a:pt x="159" y="0"/>
                  </a:lnTo>
                  <a:lnTo>
                    <a:pt x="166" y="7"/>
                  </a:lnTo>
                  <a:lnTo>
                    <a:pt x="10" y="163"/>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2" name="Freeform 26">
              <a:extLst>
                <a:ext uri="{FF2B5EF4-FFF2-40B4-BE49-F238E27FC236}">
                  <a16:creationId xmlns:a16="http://schemas.microsoft.com/office/drawing/2014/main" id="{D8E41BFC-0721-C55E-47E0-8FDB3E9F0B8B}"/>
                </a:ext>
              </a:extLst>
            </p:cNvPr>
            <p:cNvSpPr>
              <a:spLocks/>
            </p:cNvSpPr>
            <p:nvPr/>
          </p:nvSpPr>
          <p:spPr bwMode="auto">
            <a:xfrm>
              <a:off x="3461525" y="3151794"/>
              <a:ext cx="111760" cy="111760"/>
            </a:xfrm>
            <a:custGeom>
              <a:avLst/>
              <a:gdLst>
                <a:gd name="T0" fmla="*/ 7 w 166"/>
                <a:gd name="T1" fmla="*/ 166 h 166"/>
                <a:gd name="T2" fmla="*/ 0 w 166"/>
                <a:gd name="T3" fmla="*/ 156 h 166"/>
                <a:gd name="T4" fmla="*/ 156 w 166"/>
                <a:gd name="T5" fmla="*/ 0 h 166"/>
                <a:gd name="T6" fmla="*/ 166 w 166"/>
                <a:gd name="T7" fmla="*/ 7 h 166"/>
                <a:gd name="T8" fmla="*/ 7 w 166"/>
                <a:gd name="T9" fmla="*/ 166 h 166"/>
              </a:gdLst>
              <a:ahLst/>
              <a:cxnLst>
                <a:cxn ang="0">
                  <a:pos x="T0" y="T1"/>
                </a:cxn>
                <a:cxn ang="0">
                  <a:pos x="T2" y="T3"/>
                </a:cxn>
                <a:cxn ang="0">
                  <a:pos x="T4" y="T5"/>
                </a:cxn>
                <a:cxn ang="0">
                  <a:pos x="T6" y="T7"/>
                </a:cxn>
                <a:cxn ang="0">
                  <a:pos x="T8" y="T9"/>
                </a:cxn>
              </a:cxnLst>
              <a:rect l="0" t="0" r="r" b="b"/>
              <a:pathLst>
                <a:path w="166" h="166">
                  <a:moveTo>
                    <a:pt x="7" y="166"/>
                  </a:moveTo>
                  <a:lnTo>
                    <a:pt x="0" y="156"/>
                  </a:lnTo>
                  <a:lnTo>
                    <a:pt x="156" y="0"/>
                  </a:lnTo>
                  <a:lnTo>
                    <a:pt x="166" y="7"/>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3" name="Freeform 27">
              <a:extLst>
                <a:ext uri="{FF2B5EF4-FFF2-40B4-BE49-F238E27FC236}">
                  <a16:creationId xmlns:a16="http://schemas.microsoft.com/office/drawing/2014/main" id="{510DDB0D-4C37-6586-5892-8FC2624E91BB}"/>
                </a:ext>
              </a:extLst>
            </p:cNvPr>
            <p:cNvSpPr>
              <a:spLocks/>
            </p:cNvSpPr>
            <p:nvPr/>
          </p:nvSpPr>
          <p:spPr bwMode="auto">
            <a:xfrm>
              <a:off x="3475663" y="3165932"/>
              <a:ext cx="111760" cy="111760"/>
            </a:xfrm>
            <a:custGeom>
              <a:avLst/>
              <a:gdLst>
                <a:gd name="T0" fmla="*/ 10 w 166"/>
                <a:gd name="T1" fmla="*/ 166 h 166"/>
                <a:gd name="T2" fmla="*/ 0 w 166"/>
                <a:gd name="T3" fmla="*/ 159 h 166"/>
                <a:gd name="T4" fmla="*/ 159 w 166"/>
                <a:gd name="T5" fmla="*/ 0 h 166"/>
                <a:gd name="T6" fmla="*/ 166 w 166"/>
                <a:gd name="T7" fmla="*/ 10 h 166"/>
                <a:gd name="T8" fmla="*/ 10 w 166"/>
                <a:gd name="T9" fmla="*/ 166 h 166"/>
              </a:gdLst>
              <a:ahLst/>
              <a:cxnLst>
                <a:cxn ang="0">
                  <a:pos x="T0" y="T1"/>
                </a:cxn>
                <a:cxn ang="0">
                  <a:pos x="T2" y="T3"/>
                </a:cxn>
                <a:cxn ang="0">
                  <a:pos x="T4" y="T5"/>
                </a:cxn>
                <a:cxn ang="0">
                  <a:pos x="T6" y="T7"/>
                </a:cxn>
                <a:cxn ang="0">
                  <a:pos x="T8" y="T9"/>
                </a:cxn>
              </a:cxnLst>
              <a:rect l="0" t="0" r="r" b="b"/>
              <a:pathLst>
                <a:path w="166" h="166">
                  <a:moveTo>
                    <a:pt x="10" y="166"/>
                  </a:moveTo>
                  <a:lnTo>
                    <a:pt x="0" y="159"/>
                  </a:lnTo>
                  <a:lnTo>
                    <a:pt x="159" y="0"/>
                  </a:lnTo>
                  <a:lnTo>
                    <a:pt x="166" y="10"/>
                  </a:lnTo>
                  <a:lnTo>
                    <a:pt x="10"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4" name="Freeform 28">
              <a:extLst>
                <a:ext uri="{FF2B5EF4-FFF2-40B4-BE49-F238E27FC236}">
                  <a16:creationId xmlns:a16="http://schemas.microsoft.com/office/drawing/2014/main" id="{75D0863F-1419-9CD7-BCC4-AF68E7C045A0}"/>
                </a:ext>
              </a:extLst>
            </p:cNvPr>
            <p:cNvSpPr>
              <a:spLocks/>
            </p:cNvSpPr>
            <p:nvPr/>
          </p:nvSpPr>
          <p:spPr bwMode="auto">
            <a:xfrm>
              <a:off x="3491822" y="3182090"/>
              <a:ext cx="109741" cy="111760"/>
            </a:xfrm>
            <a:custGeom>
              <a:avLst/>
              <a:gdLst>
                <a:gd name="T0" fmla="*/ 7 w 163"/>
                <a:gd name="T1" fmla="*/ 166 h 166"/>
                <a:gd name="T2" fmla="*/ 0 w 163"/>
                <a:gd name="T3" fmla="*/ 156 h 166"/>
                <a:gd name="T4" fmla="*/ 156 w 163"/>
                <a:gd name="T5" fmla="*/ 0 h 166"/>
                <a:gd name="T6" fmla="*/ 163 w 163"/>
                <a:gd name="T7" fmla="*/ 7 h 166"/>
                <a:gd name="T8" fmla="*/ 7 w 163"/>
                <a:gd name="T9" fmla="*/ 166 h 166"/>
              </a:gdLst>
              <a:ahLst/>
              <a:cxnLst>
                <a:cxn ang="0">
                  <a:pos x="T0" y="T1"/>
                </a:cxn>
                <a:cxn ang="0">
                  <a:pos x="T2" y="T3"/>
                </a:cxn>
                <a:cxn ang="0">
                  <a:pos x="T4" y="T5"/>
                </a:cxn>
                <a:cxn ang="0">
                  <a:pos x="T6" y="T7"/>
                </a:cxn>
                <a:cxn ang="0">
                  <a:pos x="T8" y="T9"/>
                </a:cxn>
              </a:cxnLst>
              <a:rect l="0" t="0" r="r" b="b"/>
              <a:pathLst>
                <a:path w="163" h="166">
                  <a:moveTo>
                    <a:pt x="7" y="166"/>
                  </a:moveTo>
                  <a:lnTo>
                    <a:pt x="0" y="156"/>
                  </a:lnTo>
                  <a:lnTo>
                    <a:pt x="156" y="0"/>
                  </a:lnTo>
                  <a:lnTo>
                    <a:pt x="163" y="7"/>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5" name="Freeform 29">
              <a:extLst>
                <a:ext uri="{FF2B5EF4-FFF2-40B4-BE49-F238E27FC236}">
                  <a16:creationId xmlns:a16="http://schemas.microsoft.com/office/drawing/2014/main" id="{C64DB75E-8E74-A75F-D002-A05563DC2923}"/>
                </a:ext>
              </a:extLst>
            </p:cNvPr>
            <p:cNvSpPr>
              <a:spLocks/>
            </p:cNvSpPr>
            <p:nvPr/>
          </p:nvSpPr>
          <p:spPr bwMode="auto">
            <a:xfrm>
              <a:off x="3505960" y="3196228"/>
              <a:ext cx="111760" cy="111760"/>
            </a:xfrm>
            <a:custGeom>
              <a:avLst/>
              <a:gdLst>
                <a:gd name="T0" fmla="*/ 7 w 166"/>
                <a:gd name="T1" fmla="*/ 166 h 166"/>
                <a:gd name="T2" fmla="*/ 0 w 166"/>
                <a:gd name="T3" fmla="*/ 159 h 166"/>
                <a:gd name="T4" fmla="*/ 156 w 166"/>
                <a:gd name="T5" fmla="*/ 0 h 166"/>
                <a:gd name="T6" fmla="*/ 166 w 166"/>
                <a:gd name="T7" fmla="*/ 10 h 166"/>
                <a:gd name="T8" fmla="*/ 7 w 166"/>
                <a:gd name="T9" fmla="*/ 166 h 166"/>
              </a:gdLst>
              <a:ahLst/>
              <a:cxnLst>
                <a:cxn ang="0">
                  <a:pos x="T0" y="T1"/>
                </a:cxn>
                <a:cxn ang="0">
                  <a:pos x="T2" y="T3"/>
                </a:cxn>
                <a:cxn ang="0">
                  <a:pos x="T4" y="T5"/>
                </a:cxn>
                <a:cxn ang="0">
                  <a:pos x="T6" y="T7"/>
                </a:cxn>
                <a:cxn ang="0">
                  <a:pos x="T8" y="T9"/>
                </a:cxn>
              </a:cxnLst>
              <a:rect l="0" t="0" r="r" b="b"/>
              <a:pathLst>
                <a:path w="166" h="166">
                  <a:moveTo>
                    <a:pt x="7" y="166"/>
                  </a:moveTo>
                  <a:lnTo>
                    <a:pt x="0" y="159"/>
                  </a:lnTo>
                  <a:lnTo>
                    <a:pt x="156" y="0"/>
                  </a:lnTo>
                  <a:lnTo>
                    <a:pt x="166" y="10"/>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6" name="Freeform 30">
              <a:extLst>
                <a:ext uri="{FF2B5EF4-FFF2-40B4-BE49-F238E27FC236}">
                  <a16:creationId xmlns:a16="http://schemas.microsoft.com/office/drawing/2014/main" id="{C35B66E2-96F2-DF55-9951-08C688BD1701}"/>
                </a:ext>
              </a:extLst>
            </p:cNvPr>
            <p:cNvSpPr>
              <a:spLocks/>
            </p:cNvSpPr>
            <p:nvPr/>
          </p:nvSpPr>
          <p:spPr bwMode="auto">
            <a:xfrm>
              <a:off x="3520098" y="3212387"/>
              <a:ext cx="111760" cy="109741"/>
            </a:xfrm>
            <a:custGeom>
              <a:avLst/>
              <a:gdLst>
                <a:gd name="T0" fmla="*/ 10 w 166"/>
                <a:gd name="T1" fmla="*/ 163 h 163"/>
                <a:gd name="T2" fmla="*/ 0 w 166"/>
                <a:gd name="T3" fmla="*/ 156 h 163"/>
                <a:gd name="T4" fmla="*/ 159 w 166"/>
                <a:gd name="T5" fmla="*/ 0 h 163"/>
                <a:gd name="T6" fmla="*/ 166 w 166"/>
                <a:gd name="T7" fmla="*/ 7 h 163"/>
                <a:gd name="T8" fmla="*/ 10 w 166"/>
                <a:gd name="T9" fmla="*/ 163 h 163"/>
              </a:gdLst>
              <a:ahLst/>
              <a:cxnLst>
                <a:cxn ang="0">
                  <a:pos x="T0" y="T1"/>
                </a:cxn>
                <a:cxn ang="0">
                  <a:pos x="T2" y="T3"/>
                </a:cxn>
                <a:cxn ang="0">
                  <a:pos x="T4" y="T5"/>
                </a:cxn>
                <a:cxn ang="0">
                  <a:pos x="T6" y="T7"/>
                </a:cxn>
                <a:cxn ang="0">
                  <a:pos x="T8" y="T9"/>
                </a:cxn>
              </a:cxnLst>
              <a:rect l="0" t="0" r="r" b="b"/>
              <a:pathLst>
                <a:path w="166" h="163">
                  <a:moveTo>
                    <a:pt x="10" y="163"/>
                  </a:moveTo>
                  <a:lnTo>
                    <a:pt x="0" y="156"/>
                  </a:lnTo>
                  <a:lnTo>
                    <a:pt x="159" y="0"/>
                  </a:lnTo>
                  <a:lnTo>
                    <a:pt x="166" y="7"/>
                  </a:lnTo>
                  <a:lnTo>
                    <a:pt x="10" y="163"/>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7" name="Freeform 31">
              <a:extLst>
                <a:ext uri="{FF2B5EF4-FFF2-40B4-BE49-F238E27FC236}">
                  <a16:creationId xmlns:a16="http://schemas.microsoft.com/office/drawing/2014/main" id="{789ADE4D-3754-8048-47D7-1B982D67376B}"/>
                </a:ext>
              </a:extLst>
            </p:cNvPr>
            <p:cNvSpPr>
              <a:spLocks/>
            </p:cNvSpPr>
            <p:nvPr/>
          </p:nvSpPr>
          <p:spPr bwMode="auto">
            <a:xfrm>
              <a:off x="3536256" y="3226525"/>
              <a:ext cx="111760" cy="111760"/>
            </a:xfrm>
            <a:custGeom>
              <a:avLst/>
              <a:gdLst>
                <a:gd name="T0" fmla="*/ 7 w 166"/>
                <a:gd name="T1" fmla="*/ 166 h 166"/>
                <a:gd name="T2" fmla="*/ 0 w 166"/>
                <a:gd name="T3" fmla="*/ 159 h 166"/>
                <a:gd name="T4" fmla="*/ 156 w 166"/>
                <a:gd name="T5" fmla="*/ 0 h 166"/>
                <a:gd name="T6" fmla="*/ 166 w 166"/>
                <a:gd name="T7" fmla="*/ 10 h 166"/>
                <a:gd name="T8" fmla="*/ 7 w 166"/>
                <a:gd name="T9" fmla="*/ 166 h 166"/>
              </a:gdLst>
              <a:ahLst/>
              <a:cxnLst>
                <a:cxn ang="0">
                  <a:pos x="T0" y="T1"/>
                </a:cxn>
                <a:cxn ang="0">
                  <a:pos x="T2" y="T3"/>
                </a:cxn>
                <a:cxn ang="0">
                  <a:pos x="T4" y="T5"/>
                </a:cxn>
                <a:cxn ang="0">
                  <a:pos x="T6" y="T7"/>
                </a:cxn>
                <a:cxn ang="0">
                  <a:pos x="T8" y="T9"/>
                </a:cxn>
              </a:cxnLst>
              <a:rect l="0" t="0" r="r" b="b"/>
              <a:pathLst>
                <a:path w="166" h="166">
                  <a:moveTo>
                    <a:pt x="7" y="166"/>
                  </a:moveTo>
                  <a:lnTo>
                    <a:pt x="0" y="159"/>
                  </a:lnTo>
                  <a:lnTo>
                    <a:pt x="156" y="0"/>
                  </a:lnTo>
                  <a:lnTo>
                    <a:pt x="166" y="10"/>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8" name="Freeform 32">
              <a:extLst>
                <a:ext uri="{FF2B5EF4-FFF2-40B4-BE49-F238E27FC236}">
                  <a16:creationId xmlns:a16="http://schemas.microsoft.com/office/drawing/2014/main" id="{0E52A517-4F80-BB3C-3A9E-8350CFEACE44}"/>
                </a:ext>
              </a:extLst>
            </p:cNvPr>
            <p:cNvSpPr>
              <a:spLocks/>
            </p:cNvSpPr>
            <p:nvPr/>
          </p:nvSpPr>
          <p:spPr bwMode="auto">
            <a:xfrm>
              <a:off x="3550395" y="3242683"/>
              <a:ext cx="111760" cy="109741"/>
            </a:xfrm>
            <a:custGeom>
              <a:avLst/>
              <a:gdLst>
                <a:gd name="T0" fmla="*/ 10 w 166"/>
                <a:gd name="T1" fmla="*/ 163 h 163"/>
                <a:gd name="T2" fmla="*/ 0 w 166"/>
                <a:gd name="T3" fmla="*/ 156 h 163"/>
                <a:gd name="T4" fmla="*/ 159 w 166"/>
                <a:gd name="T5" fmla="*/ 0 h 163"/>
                <a:gd name="T6" fmla="*/ 166 w 166"/>
                <a:gd name="T7" fmla="*/ 7 h 163"/>
                <a:gd name="T8" fmla="*/ 10 w 166"/>
                <a:gd name="T9" fmla="*/ 163 h 163"/>
              </a:gdLst>
              <a:ahLst/>
              <a:cxnLst>
                <a:cxn ang="0">
                  <a:pos x="T0" y="T1"/>
                </a:cxn>
                <a:cxn ang="0">
                  <a:pos x="T2" y="T3"/>
                </a:cxn>
                <a:cxn ang="0">
                  <a:pos x="T4" y="T5"/>
                </a:cxn>
                <a:cxn ang="0">
                  <a:pos x="T6" y="T7"/>
                </a:cxn>
                <a:cxn ang="0">
                  <a:pos x="T8" y="T9"/>
                </a:cxn>
              </a:cxnLst>
              <a:rect l="0" t="0" r="r" b="b"/>
              <a:pathLst>
                <a:path w="166" h="163">
                  <a:moveTo>
                    <a:pt x="10" y="163"/>
                  </a:moveTo>
                  <a:lnTo>
                    <a:pt x="0" y="156"/>
                  </a:lnTo>
                  <a:lnTo>
                    <a:pt x="159" y="0"/>
                  </a:lnTo>
                  <a:lnTo>
                    <a:pt x="166" y="7"/>
                  </a:lnTo>
                  <a:lnTo>
                    <a:pt x="10" y="163"/>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9" name="Freeform 33">
              <a:extLst>
                <a:ext uri="{FF2B5EF4-FFF2-40B4-BE49-F238E27FC236}">
                  <a16:creationId xmlns:a16="http://schemas.microsoft.com/office/drawing/2014/main" id="{188CB951-FB00-E7C2-DC8C-79D4118834E2}"/>
                </a:ext>
              </a:extLst>
            </p:cNvPr>
            <p:cNvSpPr>
              <a:spLocks/>
            </p:cNvSpPr>
            <p:nvPr/>
          </p:nvSpPr>
          <p:spPr bwMode="auto">
            <a:xfrm>
              <a:off x="3566553" y="3256821"/>
              <a:ext cx="111760" cy="111760"/>
            </a:xfrm>
            <a:custGeom>
              <a:avLst/>
              <a:gdLst>
                <a:gd name="T0" fmla="*/ 7 w 166"/>
                <a:gd name="T1" fmla="*/ 166 h 166"/>
                <a:gd name="T2" fmla="*/ 0 w 166"/>
                <a:gd name="T3" fmla="*/ 156 h 166"/>
                <a:gd name="T4" fmla="*/ 156 w 166"/>
                <a:gd name="T5" fmla="*/ 0 h 166"/>
                <a:gd name="T6" fmla="*/ 166 w 166"/>
                <a:gd name="T7" fmla="*/ 7 h 166"/>
                <a:gd name="T8" fmla="*/ 7 w 166"/>
                <a:gd name="T9" fmla="*/ 166 h 166"/>
              </a:gdLst>
              <a:ahLst/>
              <a:cxnLst>
                <a:cxn ang="0">
                  <a:pos x="T0" y="T1"/>
                </a:cxn>
                <a:cxn ang="0">
                  <a:pos x="T2" y="T3"/>
                </a:cxn>
                <a:cxn ang="0">
                  <a:pos x="T4" y="T5"/>
                </a:cxn>
                <a:cxn ang="0">
                  <a:pos x="T6" y="T7"/>
                </a:cxn>
                <a:cxn ang="0">
                  <a:pos x="T8" y="T9"/>
                </a:cxn>
              </a:cxnLst>
              <a:rect l="0" t="0" r="r" b="b"/>
              <a:pathLst>
                <a:path w="166" h="166">
                  <a:moveTo>
                    <a:pt x="7" y="166"/>
                  </a:moveTo>
                  <a:lnTo>
                    <a:pt x="0" y="156"/>
                  </a:lnTo>
                  <a:lnTo>
                    <a:pt x="156" y="0"/>
                  </a:lnTo>
                  <a:lnTo>
                    <a:pt x="166" y="7"/>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50" name="Freeform 34">
              <a:extLst>
                <a:ext uri="{FF2B5EF4-FFF2-40B4-BE49-F238E27FC236}">
                  <a16:creationId xmlns:a16="http://schemas.microsoft.com/office/drawing/2014/main" id="{D7C86E2D-F44A-B65F-EB34-E152F21C3E1D}"/>
                </a:ext>
              </a:extLst>
            </p:cNvPr>
            <p:cNvSpPr>
              <a:spLocks/>
            </p:cNvSpPr>
            <p:nvPr/>
          </p:nvSpPr>
          <p:spPr bwMode="auto">
            <a:xfrm>
              <a:off x="3580691" y="3271633"/>
              <a:ext cx="111760" cy="111087"/>
            </a:xfrm>
            <a:custGeom>
              <a:avLst/>
              <a:gdLst>
                <a:gd name="T0" fmla="*/ 10 w 166"/>
                <a:gd name="T1" fmla="*/ 165 h 165"/>
                <a:gd name="T2" fmla="*/ 0 w 166"/>
                <a:gd name="T3" fmla="*/ 158 h 165"/>
                <a:gd name="T4" fmla="*/ 159 w 166"/>
                <a:gd name="T5" fmla="*/ 0 h 165"/>
                <a:gd name="T6" fmla="*/ 166 w 166"/>
                <a:gd name="T7" fmla="*/ 9 h 165"/>
                <a:gd name="T8" fmla="*/ 10 w 166"/>
                <a:gd name="T9" fmla="*/ 165 h 165"/>
              </a:gdLst>
              <a:ahLst/>
              <a:cxnLst>
                <a:cxn ang="0">
                  <a:pos x="T0" y="T1"/>
                </a:cxn>
                <a:cxn ang="0">
                  <a:pos x="T2" y="T3"/>
                </a:cxn>
                <a:cxn ang="0">
                  <a:pos x="T4" y="T5"/>
                </a:cxn>
                <a:cxn ang="0">
                  <a:pos x="T6" y="T7"/>
                </a:cxn>
                <a:cxn ang="0">
                  <a:pos x="T8" y="T9"/>
                </a:cxn>
              </a:cxnLst>
              <a:rect l="0" t="0" r="r" b="b"/>
              <a:pathLst>
                <a:path w="166" h="165">
                  <a:moveTo>
                    <a:pt x="10" y="165"/>
                  </a:moveTo>
                  <a:lnTo>
                    <a:pt x="0" y="158"/>
                  </a:lnTo>
                  <a:lnTo>
                    <a:pt x="159" y="0"/>
                  </a:lnTo>
                  <a:lnTo>
                    <a:pt x="166" y="9"/>
                  </a:lnTo>
                  <a:lnTo>
                    <a:pt x="10" y="165"/>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51" name="Freeform 35">
              <a:extLst>
                <a:ext uri="{FF2B5EF4-FFF2-40B4-BE49-F238E27FC236}">
                  <a16:creationId xmlns:a16="http://schemas.microsoft.com/office/drawing/2014/main" id="{F80AB519-DB40-E08A-1C89-B18A379E533B}"/>
                </a:ext>
              </a:extLst>
            </p:cNvPr>
            <p:cNvSpPr>
              <a:spLocks/>
            </p:cNvSpPr>
            <p:nvPr/>
          </p:nvSpPr>
          <p:spPr bwMode="auto">
            <a:xfrm>
              <a:off x="3596849" y="3287118"/>
              <a:ext cx="109741" cy="111760"/>
            </a:xfrm>
            <a:custGeom>
              <a:avLst/>
              <a:gdLst>
                <a:gd name="T0" fmla="*/ 7 w 163"/>
                <a:gd name="T1" fmla="*/ 166 h 166"/>
                <a:gd name="T2" fmla="*/ 0 w 163"/>
                <a:gd name="T3" fmla="*/ 156 h 166"/>
                <a:gd name="T4" fmla="*/ 156 w 163"/>
                <a:gd name="T5" fmla="*/ 0 h 166"/>
                <a:gd name="T6" fmla="*/ 163 w 163"/>
                <a:gd name="T7" fmla="*/ 7 h 166"/>
                <a:gd name="T8" fmla="*/ 7 w 163"/>
                <a:gd name="T9" fmla="*/ 166 h 166"/>
              </a:gdLst>
              <a:ahLst/>
              <a:cxnLst>
                <a:cxn ang="0">
                  <a:pos x="T0" y="T1"/>
                </a:cxn>
                <a:cxn ang="0">
                  <a:pos x="T2" y="T3"/>
                </a:cxn>
                <a:cxn ang="0">
                  <a:pos x="T4" y="T5"/>
                </a:cxn>
                <a:cxn ang="0">
                  <a:pos x="T6" y="T7"/>
                </a:cxn>
                <a:cxn ang="0">
                  <a:pos x="T8" y="T9"/>
                </a:cxn>
              </a:cxnLst>
              <a:rect l="0" t="0" r="r" b="b"/>
              <a:pathLst>
                <a:path w="163" h="166">
                  <a:moveTo>
                    <a:pt x="7" y="166"/>
                  </a:moveTo>
                  <a:lnTo>
                    <a:pt x="0" y="156"/>
                  </a:lnTo>
                  <a:lnTo>
                    <a:pt x="156" y="0"/>
                  </a:lnTo>
                  <a:lnTo>
                    <a:pt x="163" y="7"/>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52" name="Freeform 36">
              <a:extLst>
                <a:ext uri="{FF2B5EF4-FFF2-40B4-BE49-F238E27FC236}">
                  <a16:creationId xmlns:a16="http://schemas.microsoft.com/office/drawing/2014/main" id="{7C8786C7-E1DE-AF17-4377-A1B179AB234A}"/>
                </a:ext>
              </a:extLst>
            </p:cNvPr>
            <p:cNvSpPr>
              <a:spLocks/>
            </p:cNvSpPr>
            <p:nvPr/>
          </p:nvSpPr>
          <p:spPr bwMode="auto">
            <a:xfrm>
              <a:off x="3426516" y="2059774"/>
              <a:ext cx="1312174" cy="1313521"/>
            </a:xfrm>
            <a:custGeom>
              <a:avLst/>
              <a:gdLst>
                <a:gd name="T0" fmla="*/ 141 w 824"/>
                <a:gd name="T1" fmla="*/ 825 h 825"/>
                <a:gd name="T2" fmla="*/ 482 w 824"/>
                <a:gd name="T3" fmla="*/ 564 h 825"/>
                <a:gd name="T4" fmla="*/ 763 w 824"/>
                <a:gd name="T5" fmla="*/ 61 h 825"/>
                <a:gd name="T6" fmla="*/ 261 w 824"/>
                <a:gd name="T7" fmla="*/ 343 h 825"/>
                <a:gd name="T8" fmla="*/ 0 w 824"/>
                <a:gd name="T9" fmla="*/ 683 h 825"/>
                <a:gd name="T10" fmla="*/ 141 w 824"/>
                <a:gd name="T11" fmla="*/ 825 h 825"/>
              </a:gdLst>
              <a:ahLst/>
              <a:cxnLst>
                <a:cxn ang="0">
                  <a:pos x="T0" y="T1"/>
                </a:cxn>
                <a:cxn ang="0">
                  <a:pos x="T2" y="T3"/>
                </a:cxn>
                <a:cxn ang="0">
                  <a:pos x="T4" y="T5"/>
                </a:cxn>
                <a:cxn ang="0">
                  <a:pos x="T6" y="T7"/>
                </a:cxn>
                <a:cxn ang="0">
                  <a:pos x="T8" y="T9"/>
                </a:cxn>
                <a:cxn ang="0">
                  <a:pos x="T10" y="T11"/>
                </a:cxn>
              </a:cxnLst>
              <a:rect l="0" t="0" r="r" b="b"/>
              <a:pathLst>
                <a:path w="824" h="825">
                  <a:moveTo>
                    <a:pt x="141" y="825"/>
                  </a:moveTo>
                  <a:cubicBezTo>
                    <a:pt x="237" y="778"/>
                    <a:pt x="361" y="685"/>
                    <a:pt x="482" y="564"/>
                  </a:cubicBezTo>
                  <a:cubicBezTo>
                    <a:pt x="698" y="348"/>
                    <a:pt x="824" y="123"/>
                    <a:pt x="763" y="61"/>
                  </a:cubicBezTo>
                  <a:cubicBezTo>
                    <a:pt x="702" y="0"/>
                    <a:pt x="477" y="126"/>
                    <a:pt x="261" y="343"/>
                  </a:cubicBezTo>
                  <a:cubicBezTo>
                    <a:pt x="140" y="464"/>
                    <a:pt x="47" y="587"/>
                    <a:pt x="0" y="683"/>
                  </a:cubicBezTo>
                  <a:cubicBezTo>
                    <a:pt x="141" y="825"/>
                    <a:pt x="141" y="825"/>
                    <a:pt x="141" y="825"/>
                  </a:cubicBezTo>
                </a:path>
              </a:pathLst>
            </a:custGeom>
            <a:solidFill>
              <a:schemeClr val="tx2">
                <a:lumMod val="20000"/>
                <a:lumOff val="80000"/>
              </a:schemeClr>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53" name="Freeform 37">
              <a:extLst>
                <a:ext uri="{FF2B5EF4-FFF2-40B4-BE49-F238E27FC236}">
                  <a16:creationId xmlns:a16="http://schemas.microsoft.com/office/drawing/2014/main" id="{A7C4B1D0-045E-0764-DB00-9E489C5CA021}"/>
                </a:ext>
              </a:extLst>
            </p:cNvPr>
            <p:cNvSpPr>
              <a:spLocks/>
            </p:cNvSpPr>
            <p:nvPr/>
          </p:nvSpPr>
          <p:spPr bwMode="auto">
            <a:xfrm>
              <a:off x="3549048" y="2779484"/>
              <a:ext cx="469932" cy="471279"/>
            </a:xfrm>
            <a:custGeom>
              <a:avLst/>
              <a:gdLst>
                <a:gd name="T0" fmla="*/ 205 w 295"/>
                <a:gd name="T1" fmla="*/ 285 h 296"/>
                <a:gd name="T2" fmla="*/ 295 w 295"/>
                <a:gd name="T3" fmla="*/ 213 h 296"/>
                <a:gd name="T4" fmla="*/ 176 w 295"/>
                <a:gd name="T5" fmla="*/ 120 h 296"/>
                <a:gd name="T6" fmla="*/ 82 w 295"/>
                <a:gd name="T7" fmla="*/ 0 h 296"/>
                <a:gd name="T8" fmla="*/ 11 w 295"/>
                <a:gd name="T9" fmla="*/ 90 h 296"/>
                <a:gd name="T10" fmla="*/ 95 w 295"/>
                <a:gd name="T11" fmla="*/ 201 h 296"/>
                <a:gd name="T12" fmla="*/ 205 w 295"/>
                <a:gd name="T13" fmla="*/ 285 h 296"/>
              </a:gdLst>
              <a:ahLst/>
              <a:cxnLst>
                <a:cxn ang="0">
                  <a:pos x="T0" y="T1"/>
                </a:cxn>
                <a:cxn ang="0">
                  <a:pos x="T2" y="T3"/>
                </a:cxn>
                <a:cxn ang="0">
                  <a:pos x="T4" y="T5"/>
                </a:cxn>
                <a:cxn ang="0">
                  <a:pos x="T6" y="T7"/>
                </a:cxn>
                <a:cxn ang="0">
                  <a:pos x="T8" y="T9"/>
                </a:cxn>
                <a:cxn ang="0">
                  <a:pos x="T10" y="T11"/>
                </a:cxn>
                <a:cxn ang="0">
                  <a:pos x="T12" y="T13"/>
                </a:cxn>
              </a:cxnLst>
              <a:rect l="0" t="0" r="r" b="b"/>
              <a:pathLst>
                <a:path w="295" h="296">
                  <a:moveTo>
                    <a:pt x="205" y="285"/>
                  </a:moveTo>
                  <a:cubicBezTo>
                    <a:pt x="235" y="263"/>
                    <a:pt x="265" y="240"/>
                    <a:pt x="295" y="213"/>
                  </a:cubicBezTo>
                  <a:cubicBezTo>
                    <a:pt x="295" y="213"/>
                    <a:pt x="281" y="225"/>
                    <a:pt x="176" y="120"/>
                  </a:cubicBezTo>
                  <a:cubicBezTo>
                    <a:pt x="71" y="15"/>
                    <a:pt x="82" y="0"/>
                    <a:pt x="82" y="0"/>
                  </a:cubicBezTo>
                  <a:cubicBezTo>
                    <a:pt x="56" y="31"/>
                    <a:pt x="32" y="61"/>
                    <a:pt x="11" y="90"/>
                  </a:cubicBezTo>
                  <a:cubicBezTo>
                    <a:pt x="11" y="90"/>
                    <a:pt x="0" y="105"/>
                    <a:pt x="95" y="201"/>
                  </a:cubicBezTo>
                  <a:cubicBezTo>
                    <a:pt x="190" y="296"/>
                    <a:pt x="205" y="285"/>
                    <a:pt x="205" y="285"/>
                  </a:cubicBezTo>
                  <a:close/>
                </a:path>
              </a:pathLst>
            </a:custGeom>
            <a:solidFill>
              <a:schemeClr val="accent2"/>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54" name="Freeform 38">
              <a:extLst>
                <a:ext uri="{FF2B5EF4-FFF2-40B4-BE49-F238E27FC236}">
                  <a16:creationId xmlns:a16="http://schemas.microsoft.com/office/drawing/2014/main" id="{27E51429-5398-4654-3EDC-097CB2A0F15D}"/>
                </a:ext>
              </a:extLst>
            </p:cNvPr>
            <p:cNvSpPr>
              <a:spLocks/>
            </p:cNvSpPr>
            <p:nvPr/>
          </p:nvSpPr>
          <p:spPr bwMode="auto">
            <a:xfrm>
              <a:off x="4179888" y="2092763"/>
              <a:ext cx="526485" cy="527159"/>
            </a:xfrm>
            <a:custGeom>
              <a:avLst/>
              <a:gdLst>
                <a:gd name="T0" fmla="*/ 191 w 331"/>
                <a:gd name="T1" fmla="*/ 331 h 331"/>
                <a:gd name="T2" fmla="*/ 290 w 331"/>
                <a:gd name="T3" fmla="*/ 40 h 331"/>
                <a:gd name="T4" fmla="*/ 0 w 331"/>
                <a:gd name="T5" fmla="*/ 140 h 331"/>
                <a:gd name="T6" fmla="*/ 75 w 331"/>
                <a:gd name="T7" fmla="*/ 256 h 331"/>
                <a:gd name="T8" fmla="*/ 191 w 331"/>
                <a:gd name="T9" fmla="*/ 331 h 331"/>
              </a:gdLst>
              <a:ahLst/>
              <a:cxnLst>
                <a:cxn ang="0">
                  <a:pos x="T0" y="T1"/>
                </a:cxn>
                <a:cxn ang="0">
                  <a:pos x="T2" y="T3"/>
                </a:cxn>
                <a:cxn ang="0">
                  <a:pos x="T4" y="T5"/>
                </a:cxn>
                <a:cxn ang="0">
                  <a:pos x="T6" y="T7"/>
                </a:cxn>
                <a:cxn ang="0">
                  <a:pos x="T8" y="T9"/>
                </a:cxn>
              </a:cxnLst>
              <a:rect l="0" t="0" r="r" b="b"/>
              <a:pathLst>
                <a:path w="331" h="331">
                  <a:moveTo>
                    <a:pt x="191" y="331"/>
                  </a:moveTo>
                  <a:cubicBezTo>
                    <a:pt x="288" y="195"/>
                    <a:pt x="331" y="81"/>
                    <a:pt x="290" y="40"/>
                  </a:cubicBezTo>
                  <a:cubicBezTo>
                    <a:pt x="249" y="0"/>
                    <a:pt x="135" y="42"/>
                    <a:pt x="0" y="140"/>
                  </a:cubicBezTo>
                  <a:cubicBezTo>
                    <a:pt x="0" y="140"/>
                    <a:pt x="20" y="202"/>
                    <a:pt x="75" y="256"/>
                  </a:cubicBezTo>
                  <a:cubicBezTo>
                    <a:pt x="129" y="310"/>
                    <a:pt x="191" y="331"/>
                    <a:pt x="191" y="331"/>
                  </a:cubicBezTo>
                  <a:close/>
                </a:path>
              </a:pathLst>
            </a:custGeom>
            <a:solidFill>
              <a:schemeClr val="accent4"/>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55" name="Freeform 39">
              <a:extLst>
                <a:ext uri="{FF2B5EF4-FFF2-40B4-BE49-F238E27FC236}">
                  <a16:creationId xmlns:a16="http://schemas.microsoft.com/office/drawing/2014/main" id="{19281F6C-EC3D-8D2C-37BF-C66B0146D419}"/>
                </a:ext>
              </a:extLst>
            </p:cNvPr>
            <p:cNvSpPr>
              <a:spLocks/>
            </p:cNvSpPr>
            <p:nvPr/>
          </p:nvSpPr>
          <p:spPr bwMode="auto">
            <a:xfrm>
              <a:off x="4009555" y="2486618"/>
              <a:ext cx="302292" cy="303638"/>
            </a:xfrm>
            <a:custGeom>
              <a:avLst/>
              <a:gdLst>
                <a:gd name="T0" fmla="*/ 156 w 190"/>
                <a:gd name="T1" fmla="*/ 157 h 191"/>
                <a:gd name="T2" fmla="*/ 34 w 190"/>
                <a:gd name="T3" fmla="*/ 157 h 191"/>
                <a:gd name="T4" fmla="*/ 34 w 190"/>
                <a:gd name="T5" fmla="*/ 34 h 191"/>
                <a:gd name="T6" fmla="*/ 156 w 190"/>
                <a:gd name="T7" fmla="*/ 34 h 191"/>
                <a:gd name="T8" fmla="*/ 156 w 190"/>
                <a:gd name="T9" fmla="*/ 157 h 191"/>
              </a:gdLst>
              <a:ahLst/>
              <a:cxnLst>
                <a:cxn ang="0">
                  <a:pos x="T0" y="T1"/>
                </a:cxn>
                <a:cxn ang="0">
                  <a:pos x="T2" y="T3"/>
                </a:cxn>
                <a:cxn ang="0">
                  <a:pos x="T4" y="T5"/>
                </a:cxn>
                <a:cxn ang="0">
                  <a:pos x="T6" y="T7"/>
                </a:cxn>
                <a:cxn ang="0">
                  <a:pos x="T8" y="T9"/>
                </a:cxn>
              </a:cxnLst>
              <a:rect l="0" t="0" r="r" b="b"/>
              <a:pathLst>
                <a:path w="190" h="191">
                  <a:moveTo>
                    <a:pt x="156" y="157"/>
                  </a:moveTo>
                  <a:cubicBezTo>
                    <a:pt x="122" y="191"/>
                    <a:pt x="68" y="191"/>
                    <a:pt x="34" y="157"/>
                  </a:cubicBezTo>
                  <a:cubicBezTo>
                    <a:pt x="0" y="123"/>
                    <a:pt x="0" y="68"/>
                    <a:pt x="34" y="34"/>
                  </a:cubicBezTo>
                  <a:cubicBezTo>
                    <a:pt x="68" y="0"/>
                    <a:pt x="122" y="0"/>
                    <a:pt x="156" y="34"/>
                  </a:cubicBezTo>
                  <a:cubicBezTo>
                    <a:pt x="190" y="68"/>
                    <a:pt x="190" y="123"/>
                    <a:pt x="156" y="157"/>
                  </a:cubicBezTo>
                </a:path>
              </a:pathLst>
            </a:custGeom>
            <a:solidFill>
              <a:schemeClr val="accent1"/>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56" name="Freeform 40">
              <a:extLst>
                <a:ext uri="{FF2B5EF4-FFF2-40B4-BE49-F238E27FC236}">
                  <a16:creationId xmlns:a16="http://schemas.microsoft.com/office/drawing/2014/main" id="{933B98B3-64AA-A16B-7D68-4F687148B554}"/>
                </a:ext>
              </a:extLst>
            </p:cNvPr>
            <p:cNvSpPr>
              <a:spLocks/>
            </p:cNvSpPr>
            <p:nvPr/>
          </p:nvSpPr>
          <p:spPr bwMode="auto">
            <a:xfrm>
              <a:off x="4036485" y="2513548"/>
              <a:ext cx="248431" cy="249778"/>
            </a:xfrm>
            <a:custGeom>
              <a:avLst/>
              <a:gdLst>
                <a:gd name="T0" fmla="*/ 107 w 156"/>
                <a:gd name="T1" fmla="*/ 141 h 157"/>
                <a:gd name="T2" fmla="*/ 16 w 156"/>
                <a:gd name="T3" fmla="*/ 108 h 157"/>
                <a:gd name="T4" fmla="*/ 49 w 156"/>
                <a:gd name="T5" fmla="*/ 17 h 157"/>
                <a:gd name="T6" fmla="*/ 140 w 156"/>
                <a:gd name="T7" fmla="*/ 50 h 157"/>
                <a:gd name="T8" fmla="*/ 107 w 156"/>
                <a:gd name="T9" fmla="*/ 141 h 157"/>
              </a:gdLst>
              <a:ahLst/>
              <a:cxnLst>
                <a:cxn ang="0">
                  <a:pos x="T0" y="T1"/>
                </a:cxn>
                <a:cxn ang="0">
                  <a:pos x="T2" y="T3"/>
                </a:cxn>
                <a:cxn ang="0">
                  <a:pos x="T4" y="T5"/>
                </a:cxn>
                <a:cxn ang="0">
                  <a:pos x="T6" y="T7"/>
                </a:cxn>
                <a:cxn ang="0">
                  <a:pos x="T8" y="T9"/>
                </a:cxn>
              </a:cxnLst>
              <a:rect l="0" t="0" r="r" b="b"/>
              <a:pathLst>
                <a:path w="156" h="157">
                  <a:moveTo>
                    <a:pt x="107" y="141"/>
                  </a:moveTo>
                  <a:cubicBezTo>
                    <a:pt x="73" y="157"/>
                    <a:pt x="32" y="142"/>
                    <a:pt x="16" y="108"/>
                  </a:cubicBezTo>
                  <a:cubicBezTo>
                    <a:pt x="0" y="73"/>
                    <a:pt x="15" y="33"/>
                    <a:pt x="49" y="17"/>
                  </a:cubicBezTo>
                  <a:cubicBezTo>
                    <a:pt x="83" y="0"/>
                    <a:pt x="124" y="15"/>
                    <a:pt x="140" y="50"/>
                  </a:cubicBezTo>
                  <a:cubicBezTo>
                    <a:pt x="156" y="84"/>
                    <a:pt x="141" y="125"/>
                    <a:pt x="107" y="141"/>
                  </a:cubicBezTo>
                </a:path>
              </a:pathLst>
            </a:custGeom>
            <a:solidFill>
              <a:schemeClr val="bg2"/>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57" name="Freeform 44">
              <a:extLst>
                <a:ext uri="{FF2B5EF4-FFF2-40B4-BE49-F238E27FC236}">
                  <a16:creationId xmlns:a16="http://schemas.microsoft.com/office/drawing/2014/main" id="{8BC5D050-40B9-E8DE-2BDA-9E8971C2F591}"/>
                </a:ext>
              </a:extLst>
            </p:cNvPr>
            <p:cNvSpPr>
              <a:spLocks/>
            </p:cNvSpPr>
            <p:nvPr/>
          </p:nvSpPr>
          <p:spPr bwMode="auto">
            <a:xfrm>
              <a:off x="4238461" y="2540478"/>
              <a:ext cx="18851" cy="18851"/>
            </a:xfrm>
            <a:custGeom>
              <a:avLst/>
              <a:gdLst>
                <a:gd name="T0" fmla="*/ 10 w 12"/>
                <a:gd name="T1" fmla="*/ 10 h 12"/>
                <a:gd name="T2" fmla="*/ 2 w 12"/>
                <a:gd name="T3" fmla="*/ 10 h 12"/>
                <a:gd name="T4" fmla="*/ 2 w 12"/>
                <a:gd name="T5" fmla="*/ 3 h 12"/>
                <a:gd name="T6" fmla="*/ 10 w 12"/>
                <a:gd name="T7" fmla="*/ 3 h 12"/>
                <a:gd name="T8" fmla="*/ 10 w 12"/>
                <a:gd name="T9" fmla="*/ 10 h 12"/>
              </a:gdLst>
              <a:ah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5"/>
                    <a:pt x="2" y="3"/>
                  </a:cubicBezTo>
                  <a:cubicBezTo>
                    <a:pt x="4" y="0"/>
                    <a:pt x="8" y="0"/>
                    <a:pt x="10" y="3"/>
                  </a:cubicBezTo>
                  <a:cubicBezTo>
                    <a:pt x="12" y="5"/>
                    <a:pt x="12" y="8"/>
                    <a:pt x="10" y="10"/>
                  </a:cubicBezTo>
                  <a:close/>
                </a:path>
              </a:pathLst>
            </a:custGeom>
            <a:solidFill>
              <a:schemeClr val="accent1"/>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58" name="Freeform 45">
              <a:extLst>
                <a:ext uri="{FF2B5EF4-FFF2-40B4-BE49-F238E27FC236}">
                  <a16:creationId xmlns:a16="http://schemas.microsoft.com/office/drawing/2014/main" id="{F24011A9-A9DE-A702-3678-89197EF4BE1F}"/>
                </a:ext>
              </a:extLst>
            </p:cNvPr>
            <p:cNvSpPr>
              <a:spLocks/>
            </p:cNvSpPr>
            <p:nvPr/>
          </p:nvSpPr>
          <p:spPr bwMode="auto">
            <a:xfrm>
              <a:off x="4182581" y="2508835"/>
              <a:ext cx="19524" cy="18851"/>
            </a:xfrm>
            <a:custGeom>
              <a:avLst/>
              <a:gdLst>
                <a:gd name="T0" fmla="*/ 12 w 12"/>
                <a:gd name="T1" fmla="*/ 8 h 12"/>
                <a:gd name="T2" fmla="*/ 5 w 12"/>
                <a:gd name="T3" fmla="*/ 12 h 12"/>
                <a:gd name="T4" fmla="*/ 1 w 12"/>
                <a:gd name="T5" fmla="*/ 5 h 12"/>
                <a:gd name="T6" fmla="*/ 8 w 12"/>
                <a:gd name="T7" fmla="*/ 1 h 12"/>
                <a:gd name="T8" fmla="*/ 12 w 12"/>
                <a:gd name="T9" fmla="*/ 8 h 12"/>
              </a:gdLst>
              <a:ahLst/>
              <a:cxnLst>
                <a:cxn ang="0">
                  <a:pos x="T0" y="T1"/>
                </a:cxn>
                <a:cxn ang="0">
                  <a:pos x="T2" y="T3"/>
                </a:cxn>
                <a:cxn ang="0">
                  <a:pos x="T4" y="T5"/>
                </a:cxn>
                <a:cxn ang="0">
                  <a:pos x="T6" y="T7"/>
                </a:cxn>
                <a:cxn ang="0">
                  <a:pos x="T8" y="T9"/>
                </a:cxn>
              </a:cxnLst>
              <a:rect l="0" t="0" r="r" b="b"/>
              <a:pathLst>
                <a:path w="12" h="12">
                  <a:moveTo>
                    <a:pt x="12" y="8"/>
                  </a:moveTo>
                  <a:cubicBezTo>
                    <a:pt x="11" y="11"/>
                    <a:pt x="8" y="12"/>
                    <a:pt x="5" y="12"/>
                  </a:cubicBezTo>
                  <a:cubicBezTo>
                    <a:pt x="2" y="11"/>
                    <a:pt x="0" y="8"/>
                    <a:pt x="1" y="5"/>
                  </a:cubicBezTo>
                  <a:cubicBezTo>
                    <a:pt x="2" y="2"/>
                    <a:pt x="5" y="0"/>
                    <a:pt x="8" y="1"/>
                  </a:cubicBezTo>
                  <a:cubicBezTo>
                    <a:pt x="11" y="2"/>
                    <a:pt x="12" y="5"/>
                    <a:pt x="12" y="8"/>
                  </a:cubicBezTo>
                  <a:close/>
                </a:path>
              </a:pathLst>
            </a:custGeom>
            <a:solidFill>
              <a:schemeClr val="accent1"/>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59" name="Freeform 46">
              <a:extLst>
                <a:ext uri="{FF2B5EF4-FFF2-40B4-BE49-F238E27FC236}">
                  <a16:creationId xmlns:a16="http://schemas.microsoft.com/office/drawing/2014/main" id="{2970E736-D7EF-C5DB-CD19-4A42731D8CE4}"/>
                </a:ext>
              </a:extLst>
            </p:cNvPr>
            <p:cNvSpPr>
              <a:spLocks/>
            </p:cNvSpPr>
            <p:nvPr/>
          </p:nvSpPr>
          <p:spPr bwMode="auto">
            <a:xfrm>
              <a:off x="4119295" y="2508835"/>
              <a:ext cx="18851" cy="18851"/>
            </a:xfrm>
            <a:custGeom>
              <a:avLst/>
              <a:gdLst>
                <a:gd name="T0" fmla="*/ 11 w 12"/>
                <a:gd name="T1" fmla="*/ 5 h 12"/>
                <a:gd name="T2" fmla="*/ 7 w 12"/>
                <a:gd name="T3" fmla="*/ 12 h 12"/>
                <a:gd name="T4" fmla="*/ 0 w 12"/>
                <a:gd name="T5" fmla="*/ 8 h 12"/>
                <a:gd name="T6" fmla="*/ 4 w 12"/>
                <a:gd name="T7" fmla="*/ 1 h 12"/>
                <a:gd name="T8" fmla="*/ 11 w 12"/>
                <a:gd name="T9" fmla="*/ 5 h 12"/>
              </a:gdLst>
              <a:ahLst/>
              <a:cxnLst>
                <a:cxn ang="0">
                  <a:pos x="T0" y="T1"/>
                </a:cxn>
                <a:cxn ang="0">
                  <a:pos x="T2" y="T3"/>
                </a:cxn>
                <a:cxn ang="0">
                  <a:pos x="T4" y="T5"/>
                </a:cxn>
                <a:cxn ang="0">
                  <a:pos x="T6" y="T7"/>
                </a:cxn>
                <a:cxn ang="0">
                  <a:pos x="T8" y="T9"/>
                </a:cxn>
              </a:cxnLst>
              <a:rect l="0" t="0" r="r" b="b"/>
              <a:pathLst>
                <a:path w="12" h="12">
                  <a:moveTo>
                    <a:pt x="11" y="5"/>
                  </a:moveTo>
                  <a:cubicBezTo>
                    <a:pt x="12" y="8"/>
                    <a:pt x="10" y="11"/>
                    <a:pt x="7" y="12"/>
                  </a:cubicBezTo>
                  <a:cubicBezTo>
                    <a:pt x="4" y="12"/>
                    <a:pt x="1" y="11"/>
                    <a:pt x="0" y="8"/>
                  </a:cubicBezTo>
                  <a:cubicBezTo>
                    <a:pt x="0" y="5"/>
                    <a:pt x="1" y="2"/>
                    <a:pt x="4" y="1"/>
                  </a:cubicBezTo>
                  <a:cubicBezTo>
                    <a:pt x="7" y="0"/>
                    <a:pt x="10" y="2"/>
                    <a:pt x="11" y="5"/>
                  </a:cubicBezTo>
                  <a:close/>
                </a:path>
              </a:pathLst>
            </a:custGeom>
            <a:solidFill>
              <a:schemeClr val="accent1"/>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60" name="Freeform 47">
              <a:extLst>
                <a:ext uri="{FF2B5EF4-FFF2-40B4-BE49-F238E27FC236}">
                  <a16:creationId xmlns:a16="http://schemas.microsoft.com/office/drawing/2014/main" id="{8E51F76C-38D8-F959-49ED-FACBE4CF8880}"/>
                </a:ext>
              </a:extLst>
            </p:cNvPr>
            <p:cNvSpPr>
              <a:spLocks/>
            </p:cNvSpPr>
            <p:nvPr/>
          </p:nvSpPr>
          <p:spPr bwMode="auto">
            <a:xfrm>
              <a:off x="4063415" y="2540478"/>
              <a:ext cx="18851" cy="18851"/>
            </a:xfrm>
            <a:custGeom>
              <a:avLst/>
              <a:gdLst>
                <a:gd name="T0" fmla="*/ 10 w 12"/>
                <a:gd name="T1" fmla="*/ 3 h 12"/>
                <a:gd name="T2" fmla="*/ 10 w 12"/>
                <a:gd name="T3" fmla="*/ 10 h 12"/>
                <a:gd name="T4" fmla="*/ 2 w 12"/>
                <a:gd name="T5" fmla="*/ 10 h 12"/>
                <a:gd name="T6" fmla="*/ 2 w 12"/>
                <a:gd name="T7" fmla="*/ 3 h 12"/>
                <a:gd name="T8" fmla="*/ 10 w 12"/>
                <a:gd name="T9" fmla="*/ 3 h 12"/>
              </a:gdLst>
              <a:ahLst/>
              <a:cxnLst>
                <a:cxn ang="0">
                  <a:pos x="T0" y="T1"/>
                </a:cxn>
                <a:cxn ang="0">
                  <a:pos x="T2" y="T3"/>
                </a:cxn>
                <a:cxn ang="0">
                  <a:pos x="T4" y="T5"/>
                </a:cxn>
                <a:cxn ang="0">
                  <a:pos x="T6" y="T7"/>
                </a:cxn>
                <a:cxn ang="0">
                  <a:pos x="T8" y="T9"/>
                </a:cxn>
              </a:cxnLst>
              <a:rect l="0" t="0" r="r" b="b"/>
              <a:pathLst>
                <a:path w="12" h="12">
                  <a:moveTo>
                    <a:pt x="10" y="3"/>
                  </a:moveTo>
                  <a:cubicBezTo>
                    <a:pt x="12" y="5"/>
                    <a:pt x="12" y="8"/>
                    <a:pt x="10" y="10"/>
                  </a:cubicBezTo>
                  <a:cubicBezTo>
                    <a:pt x="8" y="12"/>
                    <a:pt x="4" y="12"/>
                    <a:pt x="2" y="10"/>
                  </a:cubicBezTo>
                  <a:cubicBezTo>
                    <a:pt x="0" y="8"/>
                    <a:pt x="0" y="5"/>
                    <a:pt x="2" y="3"/>
                  </a:cubicBezTo>
                  <a:cubicBezTo>
                    <a:pt x="4" y="0"/>
                    <a:pt x="8" y="0"/>
                    <a:pt x="10" y="3"/>
                  </a:cubicBezTo>
                  <a:close/>
                </a:path>
              </a:pathLst>
            </a:custGeom>
            <a:solidFill>
              <a:schemeClr val="accent1"/>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61" name="Freeform 48">
              <a:extLst>
                <a:ext uri="{FF2B5EF4-FFF2-40B4-BE49-F238E27FC236}">
                  <a16:creationId xmlns:a16="http://schemas.microsoft.com/office/drawing/2014/main" id="{6FDC2CF0-9CFB-F815-3088-54975545A443}"/>
                </a:ext>
              </a:extLst>
            </p:cNvPr>
            <p:cNvSpPr>
              <a:spLocks/>
            </p:cNvSpPr>
            <p:nvPr/>
          </p:nvSpPr>
          <p:spPr bwMode="auto">
            <a:xfrm>
              <a:off x="4029752" y="2596358"/>
              <a:ext cx="20871" cy="20198"/>
            </a:xfrm>
            <a:custGeom>
              <a:avLst/>
              <a:gdLst>
                <a:gd name="T0" fmla="*/ 8 w 13"/>
                <a:gd name="T1" fmla="*/ 1 h 13"/>
                <a:gd name="T2" fmla="*/ 12 w 13"/>
                <a:gd name="T3" fmla="*/ 8 h 13"/>
                <a:gd name="T4" fmla="*/ 5 w 13"/>
                <a:gd name="T5" fmla="*/ 12 h 13"/>
                <a:gd name="T6" fmla="*/ 1 w 13"/>
                <a:gd name="T7" fmla="*/ 5 h 13"/>
                <a:gd name="T8" fmla="*/ 8 w 13"/>
                <a:gd name="T9" fmla="*/ 1 h 13"/>
              </a:gdLst>
              <a:ahLst/>
              <a:cxnLst>
                <a:cxn ang="0">
                  <a:pos x="T0" y="T1"/>
                </a:cxn>
                <a:cxn ang="0">
                  <a:pos x="T2" y="T3"/>
                </a:cxn>
                <a:cxn ang="0">
                  <a:pos x="T4" y="T5"/>
                </a:cxn>
                <a:cxn ang="0">
                  <a:pos x="T6" y="T7"/>
                </a:cxn>
                <a:cxn ang="0">
                  <a:pos x="T8" y="T9"/>
                </a:cxn>
              </a:cxnLst>
              <a:rect l="0" t="0" r="r" b="b"/>
              <a:pathLst>
                <a:path w="13" h="13">
                  <a:moveTo>
                    <a:pt x="8" y="1"/>
                  </a:moveTo>
                  <a:cubicBezTo>
                    <a:pt x="11" y="2"/>
                    <a:pt x="13" y="5"/>
                    <a:pt x="12" y="8"/>
                  </a:cubicBezTo>
                  <a:cubicBezTo>
                    <a:pt x="11" y="11"/>
                    <a:pt x="8" y="13"/>
                    <a:pt x="5" y="12"/>
                  </a:cubicBezTo>
                  <a:cubicBezTo>
                    <a:pt x="2" y="11"/>
                    <a:pt x="0" y="8"/>
                    <a:pt x="1" y="5"/>
                  </a:cubicBezTo>
                  <a:cubicBezTo>
                    <a:pt x="2" y="2"/>
                    <a:pt x="5" y="0"/>
                    <a:pt x="8" y="1"/>
                  </a:cubicBezTo>
                  <a:close/>
                </a:path>
              </a:pathLst>
            </a:custGeom>
            <a:solidFill>
              <a:schemeClr val="accent1"/>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62" name="Freeform 49">
              <a:extLst>
                <a:ext uri="{FF2B5EF4-FFF2-40B4-BE49-F238E27FC236}">
                  <a16:creationId xmlns:a16="http://schemas.microsoft.com/office/drawing/2014/main" id="{DCC7FB3A-7044-059A-0712-156B6728D553}"/>
                </a:ext>
              </a:extLst>
            </p:cNvPr>
            <p:cNvSpPr>
              <a:spLocks/>
            </p:cNvSpPr>
            <p:nvPr/>
          </p:nvSpPr>
          <p:spPr bwMode="auto">
            <a:xfrm>
              <a:off x="4029752" y="2661664"/>
              <a:ext cx="20871" cy="18851"/>
            </a:xfrm>
            <a:custGeom>
              <a:avLst/>
              <a:gdLst>
                <a:gd name="T0" fmla="*/ 5 w 13"/>
                <a:gd name="T1" fmla="*/ 1 h 12"/>
                <a:gd name="T2" fmla="*/ 12 w 13"/>
                <a:gd name="T3" fmla="*/ 4 h 12"/>
                <a:gd name="T4" fmla="*/ 8 w 13"/>
                <a:gd name="T5" fmla="*/ 11 h 12"/>
                <a:gd name="T6" fmla="*/ 1 w 13"/>
                <a:gd name="T7" fmla="*/ 7 h 12"/>
                <a:gd name="T8" fmla="*/ 5 w 13"/>
                <a:gd name="T9" fmla="*/ 1 h 12"/>
              </a:gdLst>
              <a:ahLst/>
              <a:cxnLst>
                <a:cxn ang="0">
                  <a:pos x="T0" y="T1"/>
                </a:cxn>
                <a:cxn ang="0">
                  <a:pos x="T2" y="T3"/>
                </a:cxn>
                <a:cxn ang="0">
                  <a:pos x="T4" y="T5"/>
                </a:cxn>
                <a:cxn ang="0">
                  <a:pos x="T6" y="T7"/>
                </a:cxn>
                <a:cxn ang="0">
                  <a:pos x="T8" y="T9"/>
                </a:cxn>
              </a:cxnLst>
              <a:rect l="0" t="0" r="r" b="b"/>
              <a:pathLst>
                <a:path w="13" h="12">
                  <a:moveTo>
                    <a:pt x="5" y="1"/>
                  </a:moveTo>
                  <a:cubicBezTo>
                    <a:pt x="8" y="0"/>
                    <a:pt x="11" y="2"/>
                    <a:pt x="12" y="4"/>
                  </a:cubicBezTo>
                  <a:cubicBezTo>
                    <a:pt x="13" y="7"/>
                    <a:pt x="11" y="10"/>
                    <a:pt x="8" y="11"/>
                  </a:cubicBezTo>
                  <a:cubicBezTo>
                    <a:pt x="5" y="12"/>
                    <a:pt x="2" y="10"/>
                    <a:pt x="1" y="7"/>
                  </a:cubicBezTo>
                  <a:cubicBezTo>
                    <a:pt x="0" y="4"/>
                    <a:pt x="2" y="1"/>
                    <a:pt x="5" y="1"/>
                  </a:cubicBezTo>
                  <a:close/>
                </a:path>
              </a:pathLst>
            </a:custGeom>
            <a:solidFill>
              <a:schemeClr val="accent1"/>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63" name="Freeform 50">
              <a:extLst>
                <a:ext uri="{FF2B5EF4-FFF2-40B4-BE49-F238E27FC236}">
                  <a16:creationId xmlns:a16="http://schemas.microsoft.com/office/drawing/2014/main" id="{F0FBC9ED-4939-3FD1-ABE2-A8B271FCCFDC}"/>
                </a:ext>
              </a:extLst>
            </p:cNvPr>
            <p:cNvSpPr>
              <a:spLocks/>
            </p:cNvSpPr>
            <p:nvPr/>
          </p:nvSpPr>
          <p:spPr bwMode="auto">
            <a:xfrm>
              <a:off x="4063415" y="2716871"/>
              <a:ext cx="18851" cy="19524"/>
            </a:xfrm>
            <a:custGeom>
              <a:avLst/>
              <a:gdLst>
                <a:gd name="T0" fmla="*/ 2 w 12"/>
                <a:gd name="T1" fmla="*/ 2 h 12"/>
                <a:gd name="T2" fmla="*/ 10 w 12"/>
                <a:gd name="T3" fmla="*/ 2 h 12"/>
                <a:gd name="T4" fmla="*/ 10 w 12"/>
                <a:gd name="T5" fmla="*/ 10 h 12"/>
                <a:gd name="T6" fmla="*/ 2 w 12"/>
                <a:gd name="T7" fmla="*/ 10 h 12"/>
                <a:gd name="T8" fmla="*/ 2 w 12"/>
                <a:gd name="T9" fmla="*/ 2 h 12"/>
              </a:gdLst>
              <a:ahLst/>
              <a:cxnLst>
                <a:cxn ang="0">
                  <a:pos x="T0" y="T1"/>
                </a:cxn>
                <a:cxn ang="0">
                  <a:pos x="T2" y="T3"/>
                </a:cxn>
                <a:cxn ang="0">
                  <a:pos x="T4" y="T5"/>
                </a:cxn>
                <a:cxn ang="0">
                  <a:pos x="T6" y="T7"/>
                </a:cxn>
                <a:cxn ang="0">
                  <a:pos x="T8" y="T9"/>
                </a:cxn>
              </a:cxnLst>
              <a:rect l="0" t="0" r="r" b="b"/>
              <a:pathLst>
                <a:path w="12" h="12">
                  <a:moveTo>
                    <a:pt x="2" y="2"/>
                  </a:moveTo>
                  <a:cubicBezTo>
                    <a:pt x="4" y="0"/>
                    <a:pt x="8" y="0"/>
                    <a:pt x="10" y="2"/>
                  </a:cubicBezTo>
                  <a:cubicBezTo>
                    <a:pt x="12" y="4"/>
                    <a:pt x="12" y="8"/>
                    <a:pt x="10" y="10"/>
                  </a:cubicBezTo>
                  <a:cubicBezTo>
                    <a:pt x="8" y="12"/>
                    <a:pt x="4" y="12"/>
                    <a:pt x="2" y="10"/>
                  </a:cubicBezTo>
                  <a:cubicBezTo>
                    <a:pt x="0" y="8"/>
                    <a:pt x="0" y="4"/>
                    <a:pt x="2" y="2"/>
                  </a:cubicBezTo>
                  <a:close/>
                </a:path>
              </a:pathLst>
            </a:custGeom>
            <a:solidFill>
              <a:schemeClr val="accent1"/>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64" name="Freeform 51">
              <a:extLst>
                <a:ext uri="{FF2B5EF4-FFF2-40B4-BE49-F238E27FC236}">
                  <a16:creationId xmlns:a16="http://schemas.microsoft.com/office/drawing/2014/main" id="{AA5A1261-25E5-62F6-AB84-1535056BDAD1}"/>
                </a:ext>
              </a:extLst>
            </p:cNvPr>
            <p:cNvSpPr>
              <a:spLocks/>
            </p:cNvSpPr>
            <p:nvPr/>
          </p:nvSpPr>
          <p:spPr bwMode="auto">
            <a:xfrm>
              <a:off x="4119295" y="2749187"/>
              <a:ext cx="18851" cy="18851"/>
            </a:xfrm>
            <a:custGeom>
              <a:avLst/>
              <a:gdLst>
                <a:gd name="T0" fmla="*/ 0 w 12"/>
                <a:gd name="T1" fmla="*/ 5 h 12"/>
                <a:gd name="T2" fmla="*/ 7 w 12"/>
                <a:gd name="T3" fmla="*/ 1 h 12"/>
                <a:gd name="T4" fmla="*/ 11 w 12"/>
                <a:gd name="T5" fmla="*/ 8 h 12"/>
                <a:gd name="T6" fmla="*/ 4 w 12"/>
                <a:gd name="T7" fmla="*/ 11 h 12"/>
                <a:gd name="T8" fmla="*/ 0 w 12"/>
                <a:gd name="T9" fmla="*/ 5 h 12"/>
              </a:gdLst>
              <a:ahLst/>
              <a:cxnLst>
                <a:cxn ang="0">
                  <a:pos x="T0" y="T1"/>
                </a:cxn>
                <a:cxn ang="0">
                  <a:pos x="T2" y="T3"/>
                </a:cxn>
                <a:cxn ang="0">
                  <a:pos x="T4" y="T5"/>
                </a:cxn>
                <a:cxn ang="0">
                  <a:pos x="T6" y="T7"/>
                </a:cxn>
                <a:cxn ang="0">
                  <a:pos x="T8" y="T9"/>
                </a:cxn>
              </a:cxnLst>
              <a:rect l="0" t="0" r="r" b="b"/>
              <a:pathLst>
                <a:path w="12" h="12">
                  <a:moveTo>
                    <a:pt x="0" y="5"/>
                  </a:moveTo>
                  <a:cubicBezTo>
                    <a:pt x="1" y="2"/>
                    <a:pt x="4" y="0"/>
                    <a:pt x="7" y="1"/>
                  </a:cubicBezTo>
                  <a:cubicBezTo>
                    <a:pt x="10" y="2"/>
                    <a:pt x="12" y="5"/>
                    <a:pt x="11" y="8"/>
                  </a:cubicBezTo>
                  <a:cubicBezTo>
                    <a:pt x="10" y="10"/>
                    <a:pt x="7" y="12"/>
                    <a:pt x="4" y="11"/>
                  </a:cubicBezTo>
                  <a:cubicBezTo>
                    <a:pt x="1" y="11"/>
                    <a:pt x="0" y="8"/>
                    <a:pt x="0" y="5"/>
                  </a:cubicBezTo>
                  <a:close/>
                </a:path>
              </a:pathLst>
            </a:custGeom>
            <a:solidFill>
              <a:schemeClr val="accent1"/>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65" name="Freeform 52">
              <a:extLst>
                <a:ext uri="{FF2B5EF4-FFF2-40B4-BE49-F238E27FC236}">
                  <a16:creationId xmlns:a16="http://schemas.microsoft.com/office/drawing/2014/main" id="{A4055F21-5DB9-CDFE-7ECF-40FA81A07E80}"/>
                </a:ext>
              </a:extLst>
            </p:cNvPr>
            <p:cNvSpPr>
              <a:spLocks/>
            </p:cNvSpPr>
            <p:nvPr/>
          </p:nvSpPr>
          <p:spPr bwMode="auto">
            <a:xfrm>
              <a:off x="4182581" y="2749187"/>
              <a:ext cx="19524" cy="18851"/>
            </a:xfrm>
            <a:custGeom>
              <a:avLst/>
              <a:gdLst>
                <a:gd name="T0" fmla="*/ 1 w 12"/>
                <a:gd name="T1" fmla="*/ 8 h 12"/>
                <a:gd name="T2" fmla="*/ 5 w 12"/>
                <a:gd name="T3" fmla="*/ 1 h 12"/>
                <a:gd name="T4" fmla="*/ 12 w 12"/>
                <a:gd name="T5" fmla="*/ 5 h 12"/>
                <a:gd name="T6" fmla="*/ 8 w 12"/>
                <a:gd name="T7" fmla="*/ 11 h 12"/>
                <a:gd name="T8" fmla="*/ 1 w 12"/>
                <a:gd name="T9" fmla="*/ 8 h 12"/>
              </a:gdLst>
              <a:ahLst/>
              <a:cxnLst>
                <a:cxn ang="0">
                  <a:pos x="T0" y="T1"/>
                </a:cxn>
                <a:cxn ang="0">
                  <a:pos x="T2" y="T3"/>
                </a:cxn>
                <a:cxn ang="0">
                  <a:pos x="T4" y="T5"/>
                </a:cxn>
                <a:cxn ang="0">
                  <a:pos x="T6" y="T7"/>
                </a:cxn>
                <a:cxn ang="0">
                  <a:pos x="T8" y="T9"/>
                </a:cxn>
              </a:cxnLst>
              <a:rect l="0" t="0" r="r" b="b"/>
              <a:pathLst>
                <a:path w="12" h="12">
                  <a:moveTo>
                    <a:pt x="1" y="8"/>
                  </a:moveTo>
                  <a:cubicBezTo>
                    <a:pt x="0" y="5"/>
                    <a:pt x="2" y="2"/>
                    <a:pt x="5" y="1"/>
                  </a:cubicBezTo>
                  <a:cubicBezTo>
                    <a:pt x="8" y="0"/>
                    <a:pt x="11" y="2"/>
                    <a:pt x="12" y="5"/>
                  </a:cubicBezTo>
                  <a:cubicBezTo>
                    <a:pt x="12" y="8"/>
                    <a:pt x="11" y="11"/>
                    <a:pt x="8" y="11"/>
                  </a:cubicBezTo>
                  <a:cubicBezTo>
                    <a:pt x="5" y="12"/>
                    <a:pt x="2" y="10"/>
                    <a:pt x="1" y="8"/>
                  </a:cubicBezTo>
                  <a:close/>
                </a:path>
              </a:pathLst>
            </a:custGeom>
            <a:solidFill>
              <a:schemeClr val="accent1"/>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66" name="Freeform 53">
              <a:extLst>
                <a:ext uri="{FF2B5EF4-FFF2-40B4-BE49-F238E27FC236}">
                  <a16:creationId xmlns:a16="http://schemas.microsoft.com/office/drawing/2014/main" id="{D1A0AF4A-8122-FB55-203B-FE7E2E78827D}"/>
                </a:ext>
              </a:extLst>
            </p:cNvPr>
            <p:cNvSpPr>
              <a:spLocks/>
            </p:cNvSpPr>
            <p:nvPr/>
          </p:nvSpPr>
          <p:spPr bwMode="auto">
            <a:xfrm>
              <a:off x="4238461" y="2716871"/>
              <a:ext cx="18851" cy="19524"/>
            </a:xfrm>
            <a:custGeom>
              <a:avLst/>
              <a:gdLst>
                <a:gd name="T0" fmla="*/ 2 w 12"/>
                <a:gd name="T1" fmla="*/ 10 h 12"/>
                <a:gd name="T2" fmla="*/ 2 w 12"/>
                <a:gd name="T3" fmla="*/ 2 h 12"/>
                <a:gd name="T4" fmla="*/ 10 w 12"/>
                <a:gd name="T5" fmla="*/ 2 h 12"/>
                <a:gd name="T6" fmla="*/ 10 w 12"/>
                <a:gd name="T7" fmla="*/ 10 h 12"/>
                <a:gd name="T8" fmla="*/ 2 w 12"/>
                <a:gd name="T9" fmla="*/ 10 h 12"/>
              </a:gdLst>
              <a:ahLst/>
              <a:cxnLst>
                <a:cxn ang="0">
                  <a:pos x="T0" y="T1"/>
                </a:cxn>
                <a:cxn ang="0">
                  <a:pos x="T2" y="T3"/>
                </a:cxn>
                <a:cxn ang="0">
                  <a:pos x="T4" y="T5"/>
                </a:cxn>
                <a:cxn ang="0">
                  <a:pos x="T6" y="T7"/>
                </a:cxn>
                <a:cxn ang="0">
                  <a:pos x="T8" y="T9"/>
                </a:cxn>
              </a:cxnLst>
              <a:rect l="0" t="0" r="r" b="b"/>
              <a:pathLst>
                <a:path w="12" h="12">
                  <a:moveTo>
                    <a:pt x="2" y="10"/>
                  </a:moveTo>
                  <a:cubicBezTo>
                    <a:pt x="0" y="8"/>
                    <a:pt x="0" y="4"/>
                    <a:pt x="2" y="2"/>
                  </a:cubicBezTo>
                  <a:cubicBezTo>
                    <a:pt x="4" y="0"/>
                    <a:pt x="8" y="0"/>
                    <a:pt x="10" y="2"/>
                  </a:cubicBezTo>
                  <a:cubicBezTo>
                    <a:pt x="12" y="4"/>
                    <a:pt x="12" y="8"/>
                    <a:pt x="10" y="10"/>
                  </a:cubicBezTo>
                  <a:cubicBezTo>
                    <a:pt x="8" y="12"/>
                    <a:pt x="4" y="12"/>
                    <a:pt x="2" y="10"/>
                  </a:cubicBezTo>
                  <a:close/>
                </a:path>
              </a:pathLst>
            </a:custGeom>
            <a:solidFill>
              <a:schemeClr val="accent1"/>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67" name="Freeform 54">
              <a:extLst>
                <a:ext uri="{FF2B5EF4-FFF2-40B4-BE49-F238E27FC236}">
                  <a16:creationId xmlns:a16="http://schemas.microsoft.com/office/drawing/2014/main" id="{2A8FC07D-1CCB-451D-78F6-19B99BB528B2}"/>
                </a:ext>
              </a:extLst>
            </p:cNvPr>
            <p:cNvSpPr>
              <a:spLocks/>
            </p:cNvSpPr>
            <p:nvPr/>
          </p:nvSpPr>
          <p:spPr bwMode="auto">
            <a:xfrm>
              <a:off x="4270104" y="2661664"/>
              <a:ext cx="20871" cy="18851"/>
            </a:xfrm>
            <a:custGeom>
              <a:avLst/>
              <a:gdLst>
                <a:gd name="T0" fmla="*/ 5 w 13"/>
                <a:gd name="T1" fmla="*/ 11 h 12"/>
                <a:gd name="T2" fmla="*/ 1 w 13"/>
                <a:gd name="T3" fmla="*/ 4 h 12"/>
                <a:gd name="T4" fmla="*/ 8 w 13"/>
                <a:gd name="T5" fmla="*/ 1 h 12"/>
                <a:gd name="T6" fmla="*/ 12 w 13"/>
                <a:gd name="T7" fmla="*/ 7 h 12"/>
                <a:gd name="T8" fmla="*/ 5 w 13"/>
                <a:gd name="T9" fmla="*/ 11 h 12"/>
              </a:gdLst>
              <a:ahLst/>
              <a:cxnLst>
                <a:cxn ang="0">
                  <a:pos x="T0" y="T1"/>
                </a:cxn>
                <a:cxn ang="0">
                  <a:pos x="T2" y="T3"/>
                </a:cxn>
                <a:cxn ang="0">
                  <a:pos x="T4" y="T5"/>
                </a:cxn>
                <a:cxn ang="0">
                  <a:pos x="T6" y="T7"/>
                </a:cxn>
                <a:cxn ang="0">
                  <a:pos x="T8" y="T9"/>
                </a:cxn>
              </a:cxnLst>
              <a:rect l="0" t="0" r="r" b="b"/>
              <a:pathLst>
                <a:path w="13" h="12">
                  <a:moveTo>
                    <a:pt x="5" y="11"/>
                  </a:moveTo>
                  <a:cubicBezTo>
                    <a:pt x="2" y="10"/>
                    <a:pt x="0" y="7"/>
                    <a:pt x="1" y="4"/>
                  </a:cubicBezTo>
                  <a:cubicBezTo>
                    <a:pt x="2" y="2"/>
                    <a:pt x="5" y="0"/>
                    <a:pt x="8" y="1"/>
                  </a:cubicBezTo>
                  <a:cubicBezTo>
                    <a:pt x="11" y="1"/>
                    <a:pt x="13" y="4"/>
                    <a:pt x="12" y="7"/>
                  </a:cubicBezTo>
                  <a:cubicBezTo>
                    <a:pt x="11" y="10"/>
                    <a:pt x="8" y="12"/>
                    <a:pt x="5" y="11"/>
                  </a:cubicBezTo>
                  <a:close/>
                </a:path>
              </a:pathLst>
            </a:custGeom>
            <a:solidFill>
              <a:schemeClr val="accent1"/>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68" name="Freeform 55">
              <a:extLst>
                <a:ext uri="{FF2B5EF4-FFF2-40B4-BE49-F238E27FC236}">
                  <a16:creationId xmlns:a16="http://schemas.microsoft.com/office/drawing/2014/main" id="{585D4C5A-201F-3127-1EA2-6FFE81250D91}"/>
                </a:ext>
              </a:extLst>
            </p:cNvPr>
            <p:cNvSpPr>
              <a:spLocks/>
            </p:cNvSpPr>
            <p:nvPr/>
          </p:nvSpPr>
          <p:spPr bwMode="auto">
            <a:xfrm>
              <a:off x="4270104" y="2596358"/>
              <a:ext cx="20871" cy="20198"/>
            </a:xfrm>
            <a:custGeom>
              <a:avLst/>
              <a:gdLst>
                <a:gd name="T0" fmla="*/ 8 w 13"/>
                <a:gd name="T1" fmla="*/ 12 h 13"/>
                <a:gd name="T2" fmla="*/ 1 w 13"/>
                <a:gd name="T3" fmla="*/ 8 h 13"/>
                <a:gd name="T4" fmla="*/ 5 w 13"/>
                <a:gd name="T5" fmla="*/ 1 h 13"/>
                <a:gd name="T6" fmla="*/ 12 w 13"/>
                <a:gd name="T7" fmla="*/ 5 h 13"/>
                <a:gd name="T8" fmla="*/ 8 w 13"/>
                <a:gd name="T9" fmla="*/ 12 h 13"/>
              </a:gdLst>
              <a:ahLst/>
              <a:cxnLst>
                <a:cxn ang="0">
                  <a:pos x="T0" y="T1"/>
                </a:cxn>
                <a:cxn ang="0">
                  <a:pos x="T2" y="T3"/>
                </a:cxn>
                <a:cxn ang="0">
                  <a:pos x="T4" y="T5"/>
                </a:cxn>
                <a:cxn ang="0">
                  <a:pos x="T6" y="T7"/>
                </a:cxn>
                <a:cxn ang="0">
                  <a:pos x="T8" y="T9"/>
                </a:cxn>
              </a:cxnLst>
              <a:rect l="0" t="0" r="r" b="b"/>
              <a:pathLst>
                <a:path w="13" h="13">
                  <a:moveTo>
                    <a:pt x="8" y="12"/>
                  </a:moveTo>
                  <a:cubicBezTo>
                    <a:pt x="5" y="13"/>
                    <a:pt x="2" y="11"/>
                    <a:pt x="1" y="8"/>
                  </a:cubicBezTo>
                  <a:cubicBezTo>
                    <a:pt x="0" y="5"/>
                    <a:pt x="2" y="2"/>
                    <a:pt x="5" y="1"/>
                  </a:cubicBezTo>
                  <a:cubicBezTo>
                    <a:pt x="8" y="0"/>
                    <a:pt x="11" y="2"/>
                    <a:pt x="12" y="5"/>
                  </a:cubicBezTo>
                  <a:cubicBezTo>
                    <a:pt x="13" y="8"/>
                    <a:pt x="11" y="11"/>
                    <a:pt x="8" y="12"/>
                  </a:cubicBezTo>
                  <a:close/>
                </a:path>
              </a:pathLst>
            </a:custGeom>
            <a:solidFill>
              <a:schemeClr val="accent1"/>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69" name="Freeform 56">
              <a:extLst>
                <a:ext uri="{FF2B5EF4-FFF2-40B4-BE49-F238E27FC236}">
                  <a16:creationId xmlns:a16="http://schemas.microsoft.com/office/drawing/2014/main" id="{1D580107-FEED-EF9B-B116-C22D766EA599}"/>
                </a:ext>
              </a:extLst>
            </p:cNvPr>
            <p:cNvSpPr>
              <a:spLocks/>
            </p:cNvSpPr>
            <p:nvPr/>
          </p:nvSpPr>
          <p:spPr bwMode="auto">
            <a:xfrm>
              <a:off x="3390160" y="2990886"/>
              <a:ext cx="418765" cy="418765"/>
            </a:xfrm>
            <a:custGeom>
              <a:avLst/>
              <a:gdLst>
                <a:gd name="T0" fmla="*/ 144 w 263"/>
                <a:gd name="T1" fmla="*/ 144 h 263"/>
                <a:gd name="T2" fmla="*/ 7 w 263"/>
                <a:gd name="T3" fmla="*/ 256 h 263"/>
                <a:gd name="T4" fmla="*/ 118 w 263"/>
                <a:gd name="T5" fmla="*/ 118 h 263"/>
                <a:gd name="T6" fmla="*/ 256 w 263"/>
                <a:gd name="T7" fmla="*/ 7 h 263"/>
                <a:gd name="T8" fmla="*/ 144 w 263"/>
                <a:gd name="T9" fmla="*/ 144 h 263"/>
              </a:gdLst>
              <a:ahLst/>
              <a:cxnLst>
                <a:cxn ang="0">
                  <a:pos x="T0" y="T1"/>
                </a:cxn>
                <a:cxn ang="0">
                  <a:pos x="T2" y="T3"/>
                </a:cxn>
                <a:cxn ang="0">
                  <a:pos x="T4" y="T5"/>
                </a:cxn>
                <a:cxn ang="0">
                  <a:pos x="T6" y="T7"/>
                </a:cxn>
                <a:cxn ang="0">
                  <a:pos x="T8" y="T9"/>
                </a:cxn>
              </a:cxnLst>
              <a:rect l="0" t="0" r="r" b="b"/>
              <a:pathLst>
                <a:path w="263" h="263">
                  <a:moveTo>
                    <a:pt x="144" y="144"/>
                  </a:moveTo>
                  <a:cubicBezTo>
                    <a:pt x="76" y="213"/>
                    <a:pt x="14" y="263"/>
                    <a:pt x="7" y="256"/>
                  </a:cubicBezTo>
                  <a:cubicBezTo>
                    <a:pt x="0" y="249"/>
                    <a:pt x="50" y="187"/>
                    <a:pt x="118" y="118"/>
                  </a:cubicBezTo>
                  <a:cubicBezTo>
                    <a:pt x="187" y="49"/>
                    <a:pt x="249" y="0"/>
                    <a:pt x="256" y="7"/>
                  </a:cubicBezTo>
                  <a:cubicBezTo>
                    <a:pt x="263" y="14"/>
                    <a:pt x="213" y="76"/>
                    <a:pt x="144" y="144"/>
                  </a:cubicBezTo>
                  <a:close/>
                </a:path>
              </a:pathLst>
            </a:custGeom>
            <a:solidFill>
              <a:schemeClr val="accent1">
                <a:lumMod val="75000"/>
              </a:schemeClr>
            </a:solidFill>
            <a:ln>
              <a:noFill/>
            </a:ln>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70" name="Freeform 57">
              <a:extLst>
                <a:ext uri="{FF2B5EF4-FFF2-40B4-BE49-F238E27FC236}">
                  <a16:creationId xmlns:a16="http://schemas.microsoft.com/office/drawing/2014/main" id="{AC19577A-47D1-F9E1-2BF8-3C969E0A4BF4}"/>
                </a:ext>
              </a:extLst>
            </p:cNvPr>
            <p:cNvSpPr>
              <a:spLocks/>
            </p:cNvSpPr>
            <p:nvPr/>
          </p:nvSpPr>
          <p:spPr bwMode="auto">
            <a:xfrm>
              <a:off x="1429641" y="4756834"/>
              <a:ext cx="1514151" cy="475991"/>
            </a:xfrm>
            <a:custGeom>
              <a:avLst/>
              <a:gdLst>
                <a:gd name="T0" fmla="*/ 921 w 951"/>
                <a:gd name="T1" fmla="*/ 299 h 299"/>
                <a:gd name="T2" fmla="*/ 951 w 951"/>
                <a:gd name="T3" fmla="*/ 226 h 299"/>
                <a:gd name="T4" fmla="*/ 913 w 951"/>
                <a:gd name="T5" fmla="*/ 147 h 299"/>
                <a:gd name="T6" fmla="*/ 913 w 951"/>
                <a:gd name="T7" fmla="*/ 139 h 299"/>
                <a:gd name="T8" fmla="*/ 831 w 951"/>
                <a:gd name="T9" fmla="*/ 56 h 299"/>
                <a:gd name="T10" fmla="*/ 765 w 951"/>
                <a:gd name="T11" fmla="*/ 90 h 299"/>
                <a:gd name="T12" fmla="*/ 754 w 951"/>
                <a:gd name="T13" fmla="*/ 87 h 299"/>
                <a:gd name="T14" fmla="*/ 659 w 951"/>
                <a:gd name="T15" fmla="*/ 0 h 299"/>
                <a:gd name="T16" fmla="*/ 566 w 951"/>
                <a:gd name="T17" fmla="*/ 71 h 299"/>
                <a:gd name="T18" fmla="*/ 556 w 951"/>
                <a:gd name="T19" fmla="*/ 71 h 299"/>
                <a:gd name="T20" fmla="*/ 515 w 951"/>
                <a:gd name="T21" fmla="*/ 87 h 299"/>
                <a:gd name="T22" fmla="*/ 515 w 951"/>
                <a:gd name="T23" fmla="*/ 86 h 299"/>
                <a:gd name="T24" fmla="*/ 439 w 951"/>
                <a:gd name="T25" fmla="*/ 10 h 299"/>
                <a:gd name="T26" fmla="*/ 363 w 951"/>
                <a:gd name="T27" fmla="*/ 86 h 299"/>
                <a:gd name="T28" fmla="*/ 363 w 951"/>
                <a:gd name="T29" fmla="*/ 90 h 299"/>
                <a:gd name="T30" fmla="*/ 346 w 951"/>
                <a:gd name="T31" fmla="*/ 95 h 299"/>
                <a:gd name="T32" fmla="*/ 299 w 951"/>
                <a:gd name="T33" fmla="*/ 56 h 299"/>
                <a:gd name="T34" fmla="*/ 259 w 951"/>
                <a:gd name="T35" fmla="*/ 77 h 299"/>
                <a:gd name="T36" fmla="*/ 167 w 951"/>
                <a:gd name="T37" fmla="*/ 22 h 299"/>
                <a:gd name="T38" fmla="*/ 64 w 951"/>
                <a:gd name="T39" fmla="*/ 125 h 299"/>
                <a:gd name="T40" fmla="*/ 65 w 951"/>
                <a:gd name="T41" fmla="*/ 134 h 299"/>
                <a:gd name="T42" fmla="*/ 0 w 951"/>
                <a:gd name="T43" fmla="*/ 248 h 299"/>
                <a:gd name="T44" fmla="*/ 10 w 951"/>
                <a:gd name="T45" fmla="*/ 299 h 299"/>
                <a:gd name="T46" fmla="*/ 921 w 951"/>
                <a:gd name="T4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1" h="299">
                  <a:moveTo>
                    <a:pt x="921" y="299"/>
                  </a:moveTo>
                  <a:cubicBezTo>
                    <a:pt x="939" y="280"/>
                    <a:pt x="951" y="255"/>
                    <a:pt x="951" y="226"/>
                  </a:cubicBezTo>
                  <a:cubicBezTo>
                    <a:pt x="951" y="194"/>
                    <a:pt x="936" y="166"/>
                    <a:pt x="913" y="147"/>
                  </a:cubicBezTo>
                  <a:cubicBezTo>
                    <a:pt x="913" y="144"/>
                    <a:pt x="913" y="141"/>
                    <a:pt x="913" y="139"/>
                  </a:cubicBezTo>
                  <a:cubicBezTo>
                    <a:pt x="913" y="93"/>
                    <a:pt x="876" y="56"/>
                    <a:pt x="831" y="56"/>
                  </a:cubicBezTo>
                  <a:cubicBezTo>
                    <a:pt x="804" y="56"/>
                    <a:pt x="780" y="69"/>
                    <a:pt x="765" y="90"/>
                  </a:cubicBezTo>
                  <a:cubicBezTo>
                    <a:pt x="761" y="88"/>
                    <a:pt x="758" y="87"/>
                    <a:pt x="754" y="87"/>
                  </a:cubicBezTo>
                  <a:cubicBezTo>
                    <a:pt x="749" y="38"/>
                    <a:pt x="708" y="0"/>
                    <a:pt x="659" y="0"/>
                  </a:cubicBezTo>
                  <a:cubicBezTo>
                    <a:pt x="614" y="0"/>
                    <a:pt x="577" y="31"/>
                    <a:pt x="566" y="71"/>
                  </a:cubicBezTo>
                  <a:cubicBezTo>
                    <a:pt x="563" y="71"/>
                    <a:pt x="559" y="71"/>
                    <a:pt x="556" y="71"/>
                  </a:cubicBezTo>
                  <a:cubicBezTo>
                    <a:pt x="540" y="71"/>
                    <a:pt x="526" y="77"/>
                    <a:pt x="515" y="87"/>
                  </a:cubicBezTo>
                  <a:cubicBezTo>
                    <a:pt x="515" y="86"/>
                    <a:pt x="515" y="86"/>
                    <a:pt x="515" y="86"/>
                  </a:cubicBezTo>
                  <a:cubicBezTo>
                    <a:pt x="515" y="44"/>
                    <a:pt x="481" y="10"/>
                    <a:pt x="439" y="10"/>
                  </a:cubicBezTo>
                  <a:cubicBezTo>
                    <a:pt x="397" y="10"/>
                    <a:pt x="363" y="44"/>
                    <a:pt x="363" y="86"/>
                  </a:cubicBezTo>
                  <a:cubicBezTo>
                    <a:pt x="363" y="88"/>
                    <a:pt x="363" y="89"/>
                    <a:pt x="363" y="90"/>
                  </a:cubicBezTo>
                  <a:cubicBezTo>
                    <a:pt x="357" y="91"/>
                    <a:pt x="351" y="93"/>
                    <a:pt x="346" y="95"/>
                  </a:cubicBezTo>
                  <a:cubicBezTo>
                    <a:pt x="341" y="73"/>
                    <a:pt x="322" y="56"/>
                    <a:pt x="299" y="56"/>
                  </a:cubicBezTo>
                  <a:cubicBezTo>
                    <a:pt x="282" y="56"/>
                    <a:pt x="268" y="65"/>
                    <a:pt x="259" y="77"/>
                  </a:cubicBezTo>
                  <a:cubicBezTo>
                    <a:pt x="242" y="44"/>
                    <a:pt x="207" y="22"/>
                    <a:pt x="167" y="22"/>
                  </a:cubicBezTo>
                  <a:cubicBezTo>
                    <a:pt x="110" y="22"/>
                    <a:pt x="64" y="68"/>
                    <a:pt x="64" y="125"/>
                  </a:cubicBezTo>
                  <a:cubicBezTo>
                    <a:pt x="64" y="128"/>
                    <a:pt x="64" y="131"/>
                    <a:pt x="65" y="134"/>
                  </a:cubicBezTo>
                  <a:cubicBezTo>
                    <a:pt x="26" y="157"/>
                    <a:pt x="0" y="199"/>
                    <a:pt x="0" y="248"/>
                  </a:cubicBezTo>
                  <a:cubicBezTo>
                    <a:pt x="0" y="266"/>
                    <a:pt x="3" y="283"/>
                    <a:pt x="10" y="299"/>
                  </a:cubicBezTo>
                  <a:lnTo>
                    <a:pt x="921" y="299"/>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algn="just" defTabSz="866943" fontAlgn="base">
                <a:lnSpc>
                  <a:spcPct val="120000"/>
                </a:lnSpc>
                <a:spcBef>
                  <a:spcPct val="0"/>
                </a:spcBef>
                <a:spcAft>
                  <a:spcPct val="0"/>
                </a:spcAft>
              </a:pPr>
              <a:endParaRPr lang="en-GB" sz="16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spTree>
    <p:extLst>
      <p:ext uri="{BB962C8B-B14F-4D97-AF65-F5344CB8AC3E}">
        <p14:creationId xmlns:p14="http://schemas.microsoft.com/office/powerpoint/2010/main" val="172916417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文本框矩形8435759">
            <a:extLst>
              <a:ext uri="{FF2B5EF4-FFF2-40B4-BE49-F238E27FC236}">
                <a16:creationId xmlns:a16="http://schemas.microsoft.com/office/drawing/2014/main" id="{A5F55E60-3D57-4D3A-8B09-4A773B243F83}"/>
              </a:ext>
            </a:extLst>
          </p:cNvPr>
          <p:cNvSpPr txBox="1"/>
          <p:nvPr>
            <p:custDataLst>
              <p:tags r:id="rId1"/>
            </p:custDataLst>
          </p:nvPr>
        </p:nvSpPr>
        <p:spPr>
          <a:xfrm>
            <a:off x="745841" y="454400"/>
            <a:ext cx="1083347" cy="900000"/>
          </a:xfrm>
          <a:prstGeom prst="rect">
            <a:avLst/>
          </a:prstGeom>
          <a:noFill/>
          <a:ln w="117475">
            <a:noFill/>
          </a:ln>
        </p:spPr>
        <p:txBody>
          <a:bodyPr wrap="none" rtlCol="0">
            <a:prstTxWarp prst="textPlain">
              <a:avLst/>
            </a:prstTxWarp>
            <a:spAutoFit/>
          </a:bodyPr>
          <a:lstStyle/>
          <a:p>
            <a:r>
              <a:rPr lang="en-US" altLang="zh-CN" spc="100" dirty="0">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04</a:t>
            </a:r>
            <a:endParaRPr lang="zh-CN" altLang="en-US" spc="100" dirty="0">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5" name="PA-矩形 4">
            <a:extLst>
              <a:ext uri="{FF2B5EF4-FFF2-40B4-BE49-F238E27FC236}">
                <a16:creationId xmlns:a16="http://schemas.microsoft.com/office/drawing/2014/main" id="{6A12246E-8450-421C-BE84-A5BF121BF8FB}"/>
              </a:ext>
            </a:extLst>
          </p:cNvPr>
          <p:cNvSpPr/>
          <p:nvPr>
            <p:custDataLst>
              <p:tags r:id="rId2"/>
            </p:custDataLst>
          </p:nvPr>
        </p:nvSpPr>
        <p:spPr>
          <a:xfrm>
            <a:off x="422987" y="1537791"/>
            <a:ext cx="1859414" cy="2083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 name="PA-矩形8435759">
            <a:extLst>
              <a:ext uri="{FF2B5EF4-FFF2-40B4-BE49-F238E27FC236}">
                <a16:creationId xmlns:a16="http://schemas.microsoft.com/office/drawing/2014/main" id="{C3226FB4-3186-459F-B276-2366E3CF8400}"/>
              </a:ext>
            </a:extLst>
          </p:cNvPr>
          <p:cNvSpPr/>
          <p:nvPr>
            <p:custDataLst>
              <p:tags r:id="rId3"/>
            </p:custDataLst>
          </p:nvPr>
        </p:nvSpPr>
        <p:spPr>
          <a:xfrm>
            <a:off x="2282401" y="646514"/>
            <a:ext cx="8348439" cy="707886"/>
          </a:xfrm>
          <a:prstGeom prst="rect">
            <a:avLst/>
          </a:prstGeom>
        </p:spPr>
        <p:txBody>
          <a:bodyPr wrap="none">
            <a:spAutoFit/>
          </a:bodyPr>
          <a:lstStyle/>
          <a:p>
            <a:r>
              <a:rPr lang="en-US" altLang="zh-CN" sz="4000" dirty="0">
                <a:solidFill>
                  <a:srgbClr val="39445F"/>
                </a:solidFill>
                <a:latin typeface="思源黑体 CN Medium" panose="020B0600000000000000" pitchFamily="34" charset="-122"/>
                <a:ea typeface="思源黑体 CN Medium" panose="020B0600000000000000" pitchFamily="34" charset="-122"/>
                <a:cs typeface="+mn-ea"/>
                <a:sym typeface="+mn-lt"/>
              </a:rPr>
              <a:t>Reflection and project conclusion</a:t>
            </a:r>
          </a:p>
        </p:txBody>
      </p:sp>
      <p:pic>
        <p:nvPicPr>
          <p:cNvPr id="12" name="图片 11" descr="手机屏幕的截图&#10;&#10;低可信度描述已自动生成">
            <a:extLst>
              <a:ext uri="{FF2B5EF4-FFF2-40B4-BE49-F238E27FC236}">
                <a16:creationId xmlns:a16="http://schemas.microsoft.com/office/drawing/2014/main" id="{F58EA100-4D0F-1655-5780-7D07C9754A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62267" y="-35098"/>
            <a:ext cx="2061459" cy="1781237"/>
          </a:xfrm>
          <a:prstGeom prst="rect">
            <a:avLst/>
          </a:prstGeom>
        </p:spPr>
      </p:pic>
      <p:sp>
        <p:nvSpPr>
          <p:cNvPr id="8" name="文本框 7">
            <a:extLst>
              <a:ext uri="{FF2B5EF4-FFF2-40B4-BE49-F238E27FC236}">
                <a16:creationId xmlns:a16="http://schemas.microsoft.com/office/drawing/2014/main" id="{BA378F32-FC40-B6B8-2A38-F4D3752E68BE}"/>
              </a:ext>
            </a:extLst>
          </p:cNvPr>
          <p:cNvSpPr txBox="1"/>
          <p:nvPr/>
        </p:nvSpPr>
        <p:spPr>
          <a:xfrm>
            <a:off x="2423030" y="1905506"/>
            <a:ext cx="7822054" cy="3046988"/>
          </a:xfrm>
          <a:prstGeom prst="rect">
            <a:avLst/>
          </a:prstGeom>
          <a:noFill/>
        </p:spPr>
        <p:txBody>
          <a:bodyPr wrap="square" rtlCol="0">
            <a:spAutoFit/>
          </a:bodyPr>
          <a:lstStyle/>
          <a:p>
            <a:r>
              <a:rPr lang="en-US" altLang="zh-CN" sz="2400" dirty="0"/>
              <a:t>This study is still essentially based on a single image for clothing recognition, with a large number of blurred and repeated frames in the video, which should continue to be improved in future studies</a:t>
            </a:r>
          </a:p>
          <a:p>
            <a:endParaRPr lang="en-US" altLang="zh-CN" sz="2400" dirty="0"/>
          </a:p>
          <a:p>
            <a:r>
              <a:rPr lang="en-US" altLang="zh-CN" sz="2400" dirty="0"/>
              <a:t>This study mainly used the YOLOv3 model and it is possible to compare the differences between the different models, such as YOLOv4 and SSD, in subsequent studies</a:t>
            </a:r>
            <a:endParaRPr lang="zh-CN" altLang="en-US" sz="2400" dirty="0"/>
          </a:p>
        </p:txBody>
      </p:sp>
    </p:spTree>
    <p:extLst>
      <p:ext uri="{BB962C8B-B14F-4D97-AF65-F5344CB8AC3E}">
        <p14:creationId xmlns:p14="http://schemas.microsoft.com/office/powerpoint/2010/main" val="150566624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PA-组合 11">
            <a:extLst>
              <a:ext uri="{FF2B5EF4-FFF2-40B4-BE49-F238E27FC236}">
                <a16:creationId xmlns:a16="http://schemas.microsoft.com/office/drawing/2014/main" id="{DD1B2584-79B5-4BF0-90A8-3DC608EC9F8F}"/>
              </a:ext>
            </a:extLst>
          </p:cNvPr>
          <p:cNvGrpSpPr/>
          <p:nvPr>
            <p:custDataLst>
              <p:tags r:id="rId1"/>
            </p:custDataLst>
          </p:nvPr>
        </p:nvGrpSpPr>
        <p:grpSpPr>
          <a:xfrm>
            <a:off x="2399055" y="1793259"/>
            <a:ext cx="7393889" cy="3504782"/>
            <a:chOff x="1648900" y="585538"/>
            <a:chExt cx="10110227" cy="5398168"/>
          </a:xfrm>
        </p:grpSpPr>
        <p:pic>
          <p:nvPicPr>
            <p:cNvPr id="22" name="PA-图片 6">
              <a:extLst>
                <a:ext uri="{FF2B5EF4-FFF2-40B4-BE49-F238E27FC236}">
                  <a16:creationId xmlns:a16="http://schemas.microsoft.com/office/drawing/2014/main" id="{95CF755D-A338-41A2-856D-8B3D9EBB99B7}"/>
                </a:ext>
              </a:extLst>
            </p:cNvPr>
            <p:cNvPicPr>
              <a:picLocks noChangeAspect="1"/>
            </p:cNvPicPr>
            <p:nvPr>
              <p:custDataLst>
                <p:tags r:id="rId3"/>
              </p:custDataLst>
            </p:nvPr>
          </p:nvPicPr>
          <p:blipFill rotWithShape="1">
            <a:blip r:embed="rId7" cstate="print">
              <a:extLst>
                <a:ext uri="{28A0092B-C50C-407E-A947-70E740481C1C}">
                  <a14:useLocalDpi xmlns:a14="http://schemas.microsoft.com/office/drawing/2010/main" val="0"/>
                </a:ext>
              </a:extLst>
            </a:blip>
            <a:srcRect l="16354"/>
            <a:stretch/>
          </p:blipFill>
          <p:spPr>
            <a:xfrm>
              <a:off x="8400234" y="585538"/>
              <a:ext cx="3358893" cy="5398168"/>
            </a:xfrm>
            <a:prstGeom prst="rect">
              <a:avLst/>
            </a:prstGeom>
          </p:spPr>
        </p:pic>
        <p:pic>
          <p:nvPicPr>
            <p:cNvPr id="23" name="PA-图片 8">
              <a:extLst>
                <a:ext uri="{FF2B5EF4-FFF2-40B4-BE49-F238E27FC236}">
                  <a16:creationId xmlns:a16="http://schemas.microsoft.com/office/drawing/2014/main" id="{0B711116-BFBC-4C2F-9D17-CE2B4F8B9D09}"/>
                </a:ext>
              </a:extLst>
            </p:cNvPr>
            <p:cNvPicPr>
              <a:picLocks noChangeAspect="1"/>
            </p:cNvPicPr>
            <p:nvPr>
              <p:custDataLst>
                <p:tags r:id="rId4"/>
              </p:custDataLst>
            </p:nvPr>
          </p:nvPicPr>
          <p:blipFill rotWithShape="1">
            <a:blip r:embed="rId7" cstate="print">
              <a:extLst>
                <a:ext uri="{28A0092B-C50C-407E-A947-70E740481C1C}">
                  <a14:useLocalDpi xmlns:a14="http://schemas.microsoft.com/office/drawing/2010/main" val="0"/>
                </a:ext>
              </a:extLst>
            </a:blip>
            <a:srcRect r="32086"/>
            <a:stretch/>
          </p:blipFill>
          <p:spPr>
            <a:xfrm>
              <a:off x="1648900" y="585538"/>
              <a:ext cx="2727158" cy="5398168"/>
            </a:xfrm>
            <a:prstGeom prst="rect">
              <a:avLst/>
            </a:prstGeom>
          </p:spPr>
        </p:pic>
        <p:pic>
          <p:nvPicPr>
            <p:cNvPr id="24" name="PA-图片 10">
              <a:extLst>
                <a:ext uri="{FF2B5EF4-FFF2-40B4-BE49-F238E27FC236}">
                  <a16:creationId xmlns:a16="http://schemas.microsoft.com/office/drawing/2014/main" id="{0962F96D-8876-4F82-9749-DF5A54979CBF}"/>
                </a:ext>
              </a:extLst>
            </p:cNvPr>
            <p:cNvPicPr>
              <a:picLocks noChangeAspect="1"/>
            </p:cNvPicPr>
            <p:nvPr>
              <p:custDataLst>
                <p:tags r:id="rId5"/>
              </p:custDataLst>
            </p:nvPr>
          </p:nvPicPr>
          <p:blipFill rotWithShape="1">
            <a:blip r:embed="rId8" cstate="print">
              <a:extLst>
                <a:ext uri="{28A0092B-C50C-407E-A947-70E740481C1C}">
                  <a14:useLocalDpi xmlns:a14="http://schemas.microsoft.com/office/drawing/2010/main" val="0"/>
                </a:ext>
              </a:extLst>
            </a:blip>
            <a:srcRect l="16354" r="27510"/>
            <a:stretch/>
          </p:blipFill>
          <p:spPr>
            <a:xfrm flipH="1">
              <a:off x="4376058" y="585538"/>
              <a:ext cx="4024176" cy="5398168"/>
            </a:xfrm>
            <a:prstGeom prst="rect">
              <a:avLst/>
            </a:prstGeom>
          </p:spPr>
        </p:pic>
      </p:grpSp>
      <p:sp>
        <p:nvSpPr>
          <p:cNvPr id="2" name="标题 1">
            <a:extLst>
              <a:ext uri="{FF2B5EF4-FFF2-40B4-BE49-F238E27FC236}">
                <a16:creationId xmlns:a16="http://schemas.microsoft.com/office/drawing/2014/main" id="{5C303104-CD28-42E8-885E-2385FCF9B025}"/>
              </a:ext>
            </a:extLst>
          </p:cNvPr>
          <p:cNvSpPr>
            <a:spLocks noGrp="1"/>
          </p:cNvSpPr>
          <p:nvPr>
            <p:ph type="title"/>
          </p:nvPr>
        </p:nvSpPr>
        <p:spPr>
          <a:xfrm>
            <a:off x="251060" y="162994"/>
            <a:ext cx="3060032" cy="607027"/>
          </a:xfrm>
        </p:spPr>
        <p:txBody>
          <a:bodyPr>
            <a:normAutofit/>
          </a:bodyPr>
          <a:lstStyle/>
          <a:p>
            <a:r>
              <a:rPr lang="en-US" altLang="zh-CN" sz="1600" dirty="0">
                <a:solidFill>
                  <a:schemeClr val="accent1">
                    <a:lumMod val="50000"/>
                  </a:schemeClr>
                </a:solidFill>
                <a:latin typeface="Arial Black" panose="020B0A04020102020204" pitchFamily="34" charset="0"/>
              </a:rPr>
              <a:t>Final Report Presentation</a:t>
            </a:r>
            <a:endParaRPr lang="zh-CN" altLang="en-US" sz="1600" dirty="0">
              <a:solidFill>
                <a:schemeClr val="accent1">
                  <a:lumMod val="50000"/>
                </a:schemeClr>
              </a:solidFill>
              <a:latin typeface="Arial Black" panose="020B0A04020102020204" pitchFamily="34" charset="0"/>
            </a:endParaRPr>
          </a:p>
        </p:txBody>
      </p:sp>
      <p:sp>
        <p:nvSpPr>
          <p:cNvPr id="20" name="文本框 19">
            <a:extLst>
              <a:ext uri="{FF2B5EF4-FFF2-40B4-BE49-F238E27FC236}">
                <a16:creationId xmlns:a16="http://schemas.microsoft.com/office/drawing/2014/main" id="{438D29AD-562B-48FE-AFA6-B24183710292}"/>
              </a:ext>
            </a:extLst>
          </p:cNvPr>
          <p:cNvSpPr txBox="1"/>
          <p:nvPr/>
        </p:nvSpPr>
        <p:spPr>
          <a:xfrm>
            <a:off x="3239223" y="2274838"/>
            <a:ext cx="5713554" cy="2308324"/>
          </a:xfrm>
          <a:prstGeom prst="rect">
            <a:avLst/>
          </a:prstGeom>
          <a:noFill/>
        </p:spPr>
        <p:txBody>
          <a:bodyPr wrap="square" rtlCol="0">
            <a:spAutoFit/>
          </a:bodyPr>
          <a:lstStyle/>
          <a:p>
            <a:r>
              <a:rPr lang="en-US" altLang="zh-CN" sz="7200" i="1" dirty="0">
                <a:solidFill>
                  <a:schemeClr val="accent1">
                    <a:lumMod val="50000"/>
                  </a:schemeClr>
                </a:solidFill>
                <a:latin typeface="Arial Black" panose="020B0A04020102020204" pitchFamily="34" charset="0"/>
              </a:rPr>
              <a:t>Thanks for Listening </a:t>
            </a:r>
            <a:endParaRPr lang="zh-CN" altLang="en-US" sz="7200" i="1" dirty="0">
              <a:solidFill>
                <a:schemeClr val="accent1">
                  <a:lumMod val="50000"/>
                </a:schemeClr>
              </a:solidFill>
              <a:latin typeface="Arial Black" panose="020B0A04020102020204" pitchFamily="34" charset="0"/>
            </a:endParaRPr>
          </a:p>
        </p:txBody>
      </p:sp>
      <p:pic>
        <p:nvPicPr>
          <p:cNvPr id="25" name="PA-图片 4">
            <a:extLst>
              <a:ext uri="{FF2B5EF4-FFF2-40B4-BE49-F238E27FC236}">
                <a16:creationId xmlns:a16="http://schemas.microsoft.com/office/drawing/2014/main" id="{6DF42E68-259C-4867-9133-0C80B84716E6}"/>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rot="16200000">
            <a:off x="9802547" y="1754472"/>
            <a:ext cx="775742" cy="853316"/>
          </a:xfrm>
          <a:prstGeom prst="rect">
            <a:avLst/>
          </a:prstGeom>
        </p:spPr>
      </p:pic>
      <p:pic>
        <p:nvPicPr>
          <p:cNvPr id="10" name="图片 9" descr="手机屏幕的截图&#10;&#10;低可信度描述已自动生成">
            <a:extLst>
              <a:ext uri="{FF2B5EF4-FFF2-40B4-BE49-F238E27FC236}">
                <a16:creationId xmlns:a16="http://schemas.microsoft.com/office/drawing/2014/main" id="{8B9DED03-9091-7FC5-CD67-FC7E265A469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62267" y="-35098"/>
            <a:ext cx="2061459" cy="1781237"/>
          </a:xfrm>
          <a:prstGeom prst="rect">
            <a:avLst/>
          </a:prstGeom>
        </p:spPr>
      </p:pic>
    </p:spTree>
    <p:extLst>
      <p:ext uri="{BB962C8B-B14F-4D97-AF65-F5344CB8AC3E}">
        <p14:creationId xmlns:p14="http://schemas.microsoft.com/office/powerpoint/2010/main" val="224252387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iterate type="lt">
                                    <p:tmPct val="10000"/>
                                  </p:iterate>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10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图片 2">
            <a:extLst>
              <a:ext uri="{FF2B5EF4-FFF2-40B4-BE49-F238E27FC236}">
                <a16:creationId xmlns:a16="http://schemas.microsoft.com/office/drawing/2014/main" id="{66EC47EC-D051-4ABD-A2E4-5F4A9F20B145}"/>
              </a:ext>
            </a:extLst>
          </p:cNvPr>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rot="16200000">
            <a:off x="2816677" y="1570615"/>
            <a:ext cx="775742" cy="853316"/>
          </a:xfrm>
          <a:prstGeom prst="rect">
            <a:avLst/>
          </a:prstGeom>
        </p:spPr>
      </p:pic>
      <p:pic>
        <p:nvPicPr>
          <p:cNvPr id="5" name="PA-图片 4">
            <a:extLst>
              <a:ext uri="{FF2B5EF4-FFF2-40B4-BE49-F238E27FC236}">
                <a16:creationId xmlns:a16="http://schemas.microsoft.com/office/drawing/2014/main" id="{731C0FF6-02BC-4604-AC3F-CC7020FCC27E}"/>
              </a:ext>
            </a:extLst>
          </p:cNvPr>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1369796" y="1280159"/>
            <a:ext cx="1416407" cy="4689566"/>
          </a:xfrm>
          <a:prstGeom prst="rect">
            <a:avLst/>
          </a:prstGeom>
        </p:spPr>
      </p:pic>
      <p:sp>
        <p:nvSpPr>
          <p:cNvPr id="21" name="PA-矩形8435759">
            <a:extLst>
              <a:ext uri="{FF2B5EF4-FFF2-40B4-BE49-F238E27FC236}">
                <a16:creationId xmlns:a16="http://schemas.microsoft.com/office/drawing/2014/main" id="{4CE53034-370D-4E81-8FB2-3D60470AD687}"/>
              </a:ext>
            </a:extLst>
          </p:cNvPr>
          <p:cNvSpPr/>
          <p:nvPr>
            <p:custDataLst>
              <p:tags r:id="rId4"/>
            </p:custDataLst>
          </p:nvPr>
        </p:nvSpPr>
        <p:spPr>
          <a:xfrm>
            <a:off x="1612178" y="1658867"/>
            <a:ext cx="923330" cy="3540265"/>
          </a:xfrm>
          <a:prstGeom prst="rect">
            <a:avLst/>
          </a:prstGeom>
        </p:spPr>
        <p:txBody>
          <a:bodyPr vert="eaVert" wrap="none">
            <a:spAutoFit/>
          </a:bodyPr>
          <a:lstStyle/>
          <a:p>
            <a:r>
              <a:rPr lang="en-US" altLang="zh-CN" sz="4800" b="1" dirty="0">
                <a:solidFill>
                  <a:srgbClr val="3F3D56"/>
                </a:solidFill>
                <a:latin typeface="思源黑体" panose="020B0400000000000000" pitchFamily="34" charset="-122"/>
                <a:ea typeface="思源黑体" panose="020B0400000000000000" pitchFamily="34" charset="-122"/>
                <a:sym typeface="思源黑体" panose="020B0400000000000000" pitchFamily="34" charset="-122"/>
              </a:rPr>
              <a:t>CONTENTS</a:t>
            </a:r>
          </a:p>
        </p:txBody>
      </p:sp>
      <p:grpSp>
        <p:nvGrpSpPr>
          <p:cNvPr id="22" name="PA-组合 21">
            <a:extLst>
              <a:ext uri="{FF2B5EF4-FFF2-40B4-BE49-F238E27FC236}">
                <a16:creationId xmlns:a16="http://schemas.microsoft.com/office/drawing/2014/main" id="{BF84EEAC-962E-4445-9527-7FA7B7730F09}"/>
              </a:ext>
            </a:extLst>
          </p:cNvPr>
          <p:cNvGrpSpPr/>
          <p:nvPr>
            <p:custDataLst>
              <p:tags r:id="rId5"/>
            </p:custDataLst>
          </p:nvPr>
        </p:nvGrpSpPr>
        <p:grpSpPr>
          <a:xfrm>
            <a:off x="5407648" y="1738813"/>
            <a:ext cx="4584131" cy="646331"/>
            <a:chOff x="5456293" y="2357814"/>
            <a:chExt cx="4584131" cy="646331"/>
          </a:xfrm>
        </p:grpSpPr>
        <p:sp>
          <p:nvSpPr>
            <p:cNvPr id="23" name="PA-矩形 22">
              <a:extLst>
                <a:ext uri="{FF2B5EF4-FFF2-40B4-BE49-F238E27FC236}">
                  <a16:creationId xmlns:a16="http://schemas.microsoft.com/office/drawing/2014/main" id="{C27E541C-5ECD-486D-84C8-D9FE90A1F7BD}"/>
                </a:ext>
              </a:extLst>
            </p:cNvPr>
            <p:cNvSpPr/>
            <p:nvPr>
              <p:custDataLst>
                <p:tags r:id="rId15"/>
              </p:custDataLst>
            </p:nvPr>
          </p:nvSpPr>
          <p:spPr>
            <a:xfrm>
              <a:off x="5456293" y="2430920"/>
              <a:ext cx="537048" cy="537048"/>
            </a:xfrm>
            <a:prstGeom prst="rect">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思源黑体 CN Medium" panose="020B0600000000000000" pitchFamily="34" charset="-122"/>
                  <a:ea typeface="思源黑体 CN Medium" panose="020B0600000000000000" pitchFamily="34" charset="-122"/>
                  <a:cs typeface="+mn-ea"/>
                  <a:sym typeface="+mn-lt"/>
                </a:rPr>
                <a:t>01</a:t>
              </a:r>
            </a:p>
          </p:txBody>
        </p:sp>
        <p:sp>
          <p:nvSpPr>
            <p:cNvPr id="24" name="PA-文本框 23">
              <a:extLst>
                <a:ext uri="{FF2B5EF4-FFF2-40B4-BE49-F238E27FC236}">
                  <a16:creationId xmlns:a16="http://schemas.microsoft.com/office/drawing/2014/main" id="{257FE38A-9043-498C-B749-BB0226413C27}"/>
                </a:ext>
              </a:extLst>
            </p:cNvPr>
            <p:cNvSpPr txBox="1"/>
            <p:nvPr>
              <p:custDataLst>
                <p:tags r:id="rId16"/>
              </p:custDataLst>
            </p:nvPr>
          </p:nvSpPr>
          <p:spPr>
            <a:xfrm>
              <a:off x="6253137" y="2357814"/>
              <a:ext cx="3787287" cy="646331"/>
            </a:xfrm>
            <a:prstGeom prst="rect">
              <a:avLst/>
            </a:prstGeom>
            <a:noFill/>
          </p:spPr>
          <p:txBody>
            <a:bodyPr wrap="square" rtlCol="0">
              <a:spAutoFit/>
            </a:bodyPr>
            <a:lstStyle/>
            <a:p>
              <a:r>
                <a:rPr lang="en-US" altLang="zh-CN" dirty="0">
                  <a:solidFill>
                    <a:srgbClr val="39445F"/>
                  </a:solidFill>
                  <a:latin typeface="思源黑体 CN Medium" panose="020B0600000000000000" pitchFamily="34" charset="-122"/>
                  <a:ea typeface="思源黑体 CN Medium" panose="020B0600000000000000" pitchFamily="34" charset="-122"/>
                  <a:cs typeface="+mn-ea"/>
                  <a:sym typeface="+mn-lt"/>
                </a:rPr>
                <a:t>Project background and significance</a:t>
              </a:r>
            </a:p>
          </p:txBody>
        </p:sp>
      </p:grpSp>
      <p:grpSp>
        <p:nvGrpSpPr>
          <p:cNvPr id="25" name="PA-组合 24">
            <a:extLst>
              <a:ext uri="{FF2B5EF4-FFF2-40B4-BE49-F238E27FC236}">
                <a16:creationId xmlns:a16="http://schemas.microsoft.com/office/drawing/2014/main" id="{0B0D5EA4-33B9-4869-948B-1A071F40D49C}"/>
              </a:ext>
            </a:extLst>
          </p:cNvPr>
          <p:cNvGrpSpPr/>
          <p:nvPr>
            <p:custDataLst>
              <p:tags r:id="rId6"/>
            </p:custDataLst>
          </p:nvPr>
        </p:nvGrpSpPr>
        <p:grpSpPr>
          <a:xfrm>
            <a:off x="5407648" y="2643793"/>
            <a:ext cx="4584131" cy="624222"/>
            <a:chOff x="5456293" y="3575646"/>
            <a:chExt cx="4584131" cy="624222"/>
          </a:xfrm>
        </p:grpSpPr>
        <p:sp>
          <p:nvSpPr>
            <p:cNvPr id="26" name="PA-矩形 25">
              <a:extLst>
                <a:ext uri="{FF2B5EF4-FFF2-40B4-BE49-F238E27FC236}">
                  <a16:creationId xmlns:a16="http://schemas.microsoft.com/office/drawing/2014/main" id="{2546EA4A-C9A3-4738-8DCA-FE39EC91F3C5}"/>
                </a:ext>
              </a:extLst>
            </p:cNvPr>
            <p:cNvSpPr/>
            <p:nvPr>
              <p:custDataLst>
                <p:tags r:id="rId13"/>
              </p:custDataLst>
            </p:nvPr>
          </p:nvSpPr>
          <p:spPr>
            <a:xfrm>
              <a:off x="5456293" y="3662820"/>
              <a:ext cx="537048" cy="537048"/>
            </a:xfrm>
            <a:prstGeom prst="rect">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思源黑体 CN Medium" panose="020B0600000000000000" pitchFamily="34" charset="-122"/>
                  <a:ea typeface="思源黑体 CN Medium" panose="020B0600000000000000" pitchFamily="34" charset="-122"/>
                  <a:cs typeface="+mn-ea"/>
                  <a:sym typeface="+mn-lt"/>
                </a:rPr>
                <a:t>02</a:t>
              </a:r>
            </a:p>
          </p:txBody>
        </p:sp>
        <p:sp>
          <p:nvSpPr>
            <p:cNvPr id="27" name="PA-文本框 26">
              <a:extLst>
                <a:ext uri="{FF2B5EF4-FFF2-40B4-BE49-F238E27FC236}">
                  <a16:creationId xmlns:a16="http://schemas.microsoft.com/office/drawing/2014/main" id="{F82DD105-214A-49AE-BAE8-BFCB6EFAEC7B}"/>
                </a:ext>
              </a:extLst>
            </p:cNvPr>
            <p:cNvSpPr txBox="1"/>
            <p:nvPr>
              <p:custDataLst>
                <p:tags r:id="rId14"/>
              </p:custDataLst>
            </p:nvPr>
          </p:nvSpPr>
          <p:spPr>
            <a:xfrm>
              <a:off x="6253137" y="3575646"/>
              <a:ext cx="3787287" cy="369332"/>
            </a:xfrm>
            <a:prstGeom prst="rect">
              <a:avLst/>
            </a:prstGeom>
            <a:noFill/>
          </p:spPr>
          <p:txBody>
            <a:bodyPr wrap="square" rtlCol="0">
              <a:spAutoFit/>
            </a:bodyPr>
            <a:lstStyle/>
            <a:p>
              <a:r>
                <a:rPr lang="en-US" altLang="zh-CN" dirty="0">
                  <a:solidFill>
                    <a:srgbClr val="39445F"/>
                  </a:solidFill>
                  <a:latin typeface="思源黑体 CN Medium" panose="020B0600000000000000" pitchFamily="34" charset="-122"/>
                  <a:ea typeface="思源黑体 CN Medium" panose="020B0600000000000000" pitchFamily="34" charset="-122"/>
                  <a:cs typeface="+mn-ea"/>
                  <a:sym typeface="+mn-lt"/>
                </a:rPr>
                <a:t>Project methods and ideas</a:t>
              </a:r>
              <a:endParaRPr lang="zh-CN" altLang="en-US" sz="800" dirty="0">
                <a:solidFill>
                  <a:srgbClr val="39445F"/>
                </a:solidFill>
                <a:latin typeface="思源黑体 CN Medium" panose="020B0600000000000000" pitchFamily="34" charset="-122"/>
                <a:ea typeface="思源黑体 CN Medium" panose="020B0600000000000000" pitchFamily="34" charset="-122"/>
                <a:cs typeface="+mn-ea"/>
                <a:sym typeface="+mn-lt"/>
              </a:endParaRPr>
            </a:p>
          </p:txBody>
        </p:sp>
      </p:grpSp>
      <p:grpSp>
        <p:nvGrpSpPr>
          <p:cNvPr id="28" name="PA-组合 27">
            <a:extLst>
              <a:ext uri="{FF2B5EF4-FFF2-40B4-BE49-F238E27FC236}">
                <a16:creationId xmlns:a16="http://schemas.microsoft.com/office/drawing/2014/main" id="{7627AFEF-C528-4AF5-A786-E01000CD64F8}"/>
              </a:ext>
            </a:extLst>
          </p:cNvPr>
          <p:cNvGrpSpPr/>
          <p:nvPr>
            <p:custDataLst>
              <p:tags r:id="rId7"/>
            </p:custDataLst>
          </p:nvPr>
        </p:nvGrpSpPr>
        <p:grpSpPr>
          <a:xfrm>
            <a:off x="5407648" y="3704842"/>
            <a:ext cx="4584131" cy="638290"/>
            <a:chOff x="5456293" y="4793478"/>
            <a:chExt cx="4584131" cy="638290"/>
          </a:xfrm>
        </p:grpSpPr>
        <p:sp>
          <p:nvSpPr>
            <p:cNvPr id="29" name="PA-矩形 28">
              <a:extLst>
                <a:ext uri="{FF2B5EF4-FFF2-40B4-BE49-F238E27FC236}">
                  <a16:creationId xmlns:a16="http://schemas.microsoft.com/office/drawing/2014/main" id="{DAC6E776-7CC2-4764-8E60-4637DD7B370A}"/>
                </a:ext>
              </a:extLst>
            </p:cNvPr>
            <p:cNvSpPr/>
            <p:nvPr>
              <p:custDataLst>
                <p:tags r:id="rId11"/>
              </p:custDataLst>
            </p:nvPr>
          </p:nvSpPr>
          <p:spPr>
            <a:xfrm>
              <a:off x="5456293" y="4894720"/>
              <a:ext cx="537048" cy="537048"/>
            </a:xfrm>
            <a:prstGeom prst="rect">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思源黑体 CN Medium" panose="020B0600000000000000" pitchFamily="34" charset="-122"/>
                  <a:ea typeface="思源黑体 CN Medium" panose="020B0600000000000000" pitchFamily="34" charset="-122"/>
                  <a:cs typeface="+mn-ea"/>
                  <a:sym typeface="+mn-lt"/>
                </a:rPr>
                <a:t>03</a:t>
              </a:r>
            </a:p>
          </p:txBody>
        </p:sp>
        <p:sp>
          <p:nvSpPr>
            <p:cNvPr id="30" name="PA-文本框 29">
              <a:extLst>
                <a:ext uri="{FF2B5EF4-FFF2-40B4-BE49-F238E27FC236}">
                  <a16:creationId xmlns:a16="http://schemas.microsoft.com/office/drawing/2014/main" id="{AFCABC6B-AD63-4669-A033-96A56E313A12}"/>
                </a:ext>
              </a:extLst>
            </p:cNvPr>
            <p:cNvSpPr txBox="1"/>
            <p:nvPr>
              <p:custDataLst>
                <p:tags r:id="rId12"/>
              </p:custDataLst>
            </p:nvPr>
          </p:nvSpPr>
          <p:spPr>
            <a:xfrm>
              <a:off x="6253137" y="4793478"/>
              <a:ext cx="3787287" cy="369332"/>
            </a:xfrm>
            <a:prstGeom prst="rect">
              <a:avLst/>
            </a:prstGeom>
            <a:noFill/>
          </p:spPr>
          <p:txBody>
            <a:bodyPr wrap="square" rtlCol="0">
              <a:spAutoFit/>
            </a:bodyPr>
            <a:lstStyle/>
            <a:p>
              <a:r>
                <a:rPr lang="en-US" altLang="zh-CN" dirty="0">
                  <a:solidFill>
                    <a:srgbClr val="39445F"/>
                  </a:solidFill>
                  <a:latin typeface="思源黑体 CN Medium" panose="020B0600000000000000" pitchFamily="34" charset="-122"/>
                  <a:ea typeface="思源黑体 CN Medium" panose="020B0600000000000000" pitchFamily="34" charset="-122"/>
                  <a:cs typeface="+mn-ea"/>
                  <a:sym typeface="+mn-lt"/>
                </a:rPr>
                <a:t>Experiment and result display</a:t>
              </a:r>
            </a:p>
          </p:txBody>
        </p:sp>
      </p:grpSp>
      <p:grpSp>
        <p:nvGrpSpPr>
          <p:cNvPr id="31" name="PA-组合 30">
            <a:extLst>
              <a:ext uri="{FF2B5EF4-FFF2-40B4-BE49-F238E27FC236}">
                <a16:creationId xmlns:a16="http://schemas.microsoft.com/office/drawing/2014/main" id="{BEE742C7-35C1-48A4-B64C-2EE5D54D087B}"/>
              </a:ext>
            </a:extLst>
          </p:cNvPr>
          <p:cNvGrpSpPr/>
          <p:nvPr>
            <p:custDataLst>
              <p:tags r:id="rId8"/>
            </p:custDataLst>
          </p:nvPr>
        </p:nvGrpSpPr>
        <p:grpSpPr>
          <a:xfrm>
            <a:off x="5407648" y="4765891"/>
            <a:ext cx="4584131" cy="646331"/>
            <a:chOff x="5456293" y="6039446"/>
            <a:chExt cx="4584131" cy="646331"/>
          </a:xfrm>
        </p:grpSpPr>
        <p:sp>
          <p:nvSpPr>
            <p:cNvPr id="32" name="PA-矩形 31">
              <a:extLst>
                <a:ext uri="{FF2B5EF4-FFF2-40B4-BE49-F238E27FC236}">
                  <a16:creationId xmlns:a16="http://schemas.microsoft.com/office/drawing/2014/main" id="{684C31AB-DCBB-472A-AF2B-984D45E82525}"/>
                </a:ext>
              </a:extLst>
            </p:cNvPr>
            <p:cNvSpPr/>
            <p:nvPr>
              <p:custDataLst>
                <p:tags r:id="rId9"/>
              </p:custDataLst>
            </p:nvPr>
          </p:nvSpPr>
          <p:spPr>
            <a:xfrm>
              <a:off x="5456293" y="6126620"/>
              <a:ext cx="537048" cy="537048"/>
            </a:xfrm>
            <a:prstGeom prst="rect">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思源黑体 CN Medium" panose="020B0600000000000000" pitchFamily="34" charset="-122"/>
                  <a:ea typeface="思源黑体 CN Medium" panose="020B0600000000000000" pitchFamily="34" charset="-122"/>
                  <a:cs typeface="+mn-ea"/>
                  <a:sym typeface="+mn-lt"/>
                </a:rPr>
                <a:t>04</a:t>
              </a:r>
            </a:p>
          </p:txBody>
        </p:sp>
        <p:sp>
          <p:nvSpPr>
            <p:cNvPr id="33" name="PA-文本框 32">
              <a:extLst>
                <a:ext uri="{FF2B5EF4-FFF2-40B4-BE49-F238E27FC236}">
                  <a16:creationId xmlns:a16="http://schemas.microsoft.com/office/drawing/2014/main" id="{0C03D39B-3E3F-4E04-BA31-50DB0C61B68E}"/>
                </a:ext>
              </a:extLst>
            </p:cNvPr>
            <p:cNvSpPr txBox="1"/>
            <p:nvPr>
              <p:custDataLst>
                <p:tags r:id="rId10"/>
              </p:custDataLst>
            </p:nvPr>
          </p:nvSpPr>
          <p:spPr>
            <a:xfrm>
              <a:off x="6253137" y="6039446"/>
              <a:ext cx="3787287" cy="646331"/>
            </a:xfrm>
            <a:prstGeom prst="rect">
              <a:avLst/>
            </a:prstGeom>
            <a:noFill/>
          </p:spPr>
          <p:txBody>
            <a:bodyPr wrap="square" rtlCol="0">
              <a:spAutoFit/>
            </a:bodyPr>
            <a:lstStyle/>
            <a:p>
              <a:r>
                <a:rPr lang="en-US" altLang="zh-CN" dirty="0">
                  <a:solidFill>
                    <a:srgbClr val="39445F"/>
                  </a:solidFill>
                  <a:latin typeface="思源黑体 CN Medium" panose="020B0600000000000000" pitchFamily="34" charset="-122"/>
                  <a:ea typeface="思源黑体 CN Medium" panose="020B0600000000000000" pitchFamily="34" charset="-122"/>
                  <a:cs typeface="+mn-ea"/>
                  <a:sym typeface="+mn-lt"/>
                </a:rPr>
                <a:t>Reflection and project conclusion</a:t>
              </a:r>
            </a:p>
          </p:txBody>
        </p:sp>
      </p:grpSp>
      <p:pic>
        <p:nvPicPr>
          <p:cNvPr id="18" name="图片 17" descr="手机屏幕的截图&#10;&#10;低可信度描述已自动生成">
            <a:extLst>
              <a:ext uri="{FF2B5EF4-FFF2-40B4-BE49-F238E27FC236}">
                <a16:creationId xmlns:a16="http://schemas.microsoft.com/office/drawing/2014/main" id="{64E96EA7-F647-6F57-2857-FBFA7534F1B7}"/>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358327" y="0"/>
            <a:ext cx="2061459" cy="1781237"/>
          </a:xfrm>
          <a:prstGeom prst="rect">
            <a:avLst/>
          </a:prstGeom>
        </p:spPr>
      </p:pic>
    </p:spTree>
    <p:extLst>
      <p:ext uri="{BB962C8B-B14F-4D97-AF65-F5344CB8AC3E}">
        <p14:creationId xmlns:p14="http://schemas.microsoft.com/office/powerpoint/2010/main" val="24809836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文本框矩形8435759">
            <a:extLst>
              <a:ext uri="{FF2B5EF4-FFF2-40B4-BE49-F238E27FC236}">
                <a16:creationId xmlns:a16="http://schemas.microsoft.com/office/drawing/2014/main" id="{A5F55E60-3D57-4D3A-8B09-4A773B243F83}"/>
              </a:ext>
            </a:extLst>
          </p:cNvPr>
          <p:cNvSpPr txBox="1"/>
          <p:nvPr>
            <p:custDataLst>
              <p:tags r:id="rId1"/>
            </p:custDataLst>
          </p:nvPr>
        </p:nvSpPr>
        <p:spPr>
          <a:xfrm>
            <a:off x="745841" y="454400"/>
            <a:ext cx="1083347" cy="900000"/>
          </a:xfrm>
          <a:prstGeom prst="rect">
            <a:avLst/>
          </a:prstGeom>
          <a:noFill/>
          <a:ln w="117475">
            <a:noFill/>
          </a:ln>
        </p:spPr>
        <p:txBody>
          <a:bodyPr wrap="none" rtlCol="0">
            <a:prstTxWarp prst="textPlain">
              <a:avLst/>
            </a:prstTxWarp>
            <a:spAutoFit/>
          </a:bodyPr>
          <a:lstStyle/>
          <a:p>
            <a:r>
              <a:rPr lang="en-US" altLang="zh-CN" spc="100" dirty="0">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01</a:t>
            </a:r>
            <a:endParaRPr lang="zh-CN" altLang="en-US" spc="100" dirty="0">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5" name="PA-矩形 4">
            <a:extLst>
              <a:ext uri="{FF2B5EF4-FFF2-40B4-BE49-F238E27FC236}">
                <a16:creationId xmlns:a16="http://schemas.microsoft.com/office/drawing/2014/main" id="{6A12246E-8450-421C-BE84-A5BF121BF8FB}"/>
              </a:ext>
            </a:extLst>
          </p:cNvPr>
          <p:cNvSpPr/>
          <p:nvPr>
            <p:custDataLst>
              <p:tags r:id="rId2"/>
            </p:custDataLst>
          </p:nvPr>
        </p:nvSpPr>
        <p:spPr>
          <a:xfrm>
            <a:off x="422987" y="1537791"/>
            <a:ext cx="1859414" cy="2083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 name="PA-矩形8435759">
            <a:extLst>
              <a:ext uri="{FF2B5EF4-FFF2-40B4-BE49-F238E27FC236}">
                <a16:creationId xmlns:a16="http://schemas.microsoft.com/office/drawing/2014/main" id="{C3226FB4-3186-459F-B276-2366E3CF8400}"/>
              </a:ext>
            </a:extLst>
          </p:cNvPr>
          <p:cNvSpPr/>
          <p:nvPr>
            <p:custDataLst>
              <p:tags r:id="rId3"/>
            </p:custDataLst>
          </p:nvPr>
        </p:nvSpPr>
        <p:spPr>
          <a:xfrm>
            <a:off x="2282401" y="646514"/>
            <a:ext cx="6205673" cy="1323439"/>
          </a:xfrm>
          <a:prstGeom prst="rect">
            <a:avLst/>
          </a:prstGeom>
        </p:spPr>
        <p:txBody>
          <a:bodyPr wrap="none">
            <a:spAutoFit/>
          </a:bodyPr>
          <a:lstStyle/>
          <a:p>
            <a:r>
              <a:rPr lang="en-US" altLang="zh-CN" sz="4000" dirty="0">
                <a:latin typeface="思源黑体 CN Medium" panose="020B0600000000000000" pitchFamily="34" charset="-122"/>
                <a:ea typeface="思源黑体 CN Medium" panose="020B0600000000000000" pitchFamily="34" charset="-122"/>
                <a:sym typeface="思源黑体" panose="020B0400000000000000" pitchFamily="34" charset="-122"/>
              </a:rPr>
              <a:t>Project Background and </a:t>
            </a:r>
          </a:p>
          <a:p>
            <a:r>
              <a:rPr lang="en-US" altLang="zh-CN" sz="4000" dirty="0">
                <a:latin typeface="思源黑体 CN Medium" panose="020B0600000000000000" pitchFamily="34" charset="-122"/>
                <a:ea typeface="思源黑体 CN Medium" panose="020B0600000000000000" pitchFamily="34" charset="-122"/>
                <a:sym typeface="思源黑体" panose="020B0400000000000000" pitchFamily="34" charset="-122"/>
              </a:rPr>
              <a:t>Significance</a:t>
            </a:r>
            <a:endParaRPr lang="zh-CN" altLang="en-US" sz="4000" dirty="0">
              <a:latin typeface="思源黑体 CN Medium" panose="020B0600000000000000" pitchFamily="34" charset="-122"/>
              <a:ea typeface="思源黑体 CN Medium" panose="020B0600000000000000" pitchFamily="34" charset="-122"/>
            </a:endParaRPr>
          </a:p>
        </p:txBody>
      </p:sp>
      <p:sp>
        <p:nvSpPr>
          <p:cNvPr id="2" name="文本框 1">
            <a:extLst>
              <a:ext uri="{FF2B5EF4-FFF2-40B4-BE49-F238E27FC236}">
                <a16:creationId xmlns:a16="http://schemas.microsoft.com/office/drawing/2014/main" id="{76CA3183-BB1C-AE36-8282-7EC3084F88CD}"/>
              </a:ext>
            </a:extLst>
          </p:cNvPr>
          <p:cNvSpPr txBox="1"/>
          <p:nvPr/>
        </p:nvSpPr>
        <p:spPr>
          <a:xfrm>
            <a:off x="2062065" y="1950307"/>
            <a:ext cx="8511984" cy="1569660"/>
          </a:xfrm>
          <a:prstGeom prst="rect">
            <a:avLst/>
          </a:prstGeom>
          <a:noFill/>
        </p:spPr>
        <p:txBody>
          <a:bodyPr wrap="square" rtlCol="0">
            <a:spAutoFit/>
          </a:bodyPr>
          <a:lstStyle/>
          <a:p>
            <a:r>
              <a:rPr lang="en-US" altLang="zh-CN" sz="2400" dirty="0"/>
              <a:t>With the development of the Internet, clothes detection technology has become particularly important and is of wide interest, especially in the context of map-based search for e-commerce platforms and monitoring security systems.</a:t>
            </a:r>
            <a:endParaRPr lang="zh-CN" altLang="en-US" sz="2400" dirty="0"/>
          </a:p>
        </p:txBody>
      </p:sp>
      <p:pic>
        <p:nvPicPr>
          <p:cNvPr id="15" name="图片 14" descr="穿白色衣服的人&#10;&#10;低可信度描述已自动生成">
            <a:extLst>
              <a:ext uri="{FF2B5EF4-FFF2-40B4-BE49-F238E27FC236}">
                <a16:creationId xmlns:a16="http://schemas.microsoft.com/office/drawing/2014/main" id="{02124656-1B8A-82D6-BEF5-A741D7EBCA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53721" y="3521790"/>
            <a:ext cx="2646066" cy="3168316"/>
          </a:xfrm>
          <a:prstGeom prst="rect">
            <a:avLst/>
          </a:prstGeom>
        </p:spPr>
      </p:pic>
      <p:pic>
        <p:nvPicPr>
          <p:cNvPr id="17" name="图片 16">
            <a:extLst>
              <a:ext uri="{FF2B5EF4-FFF2-40B4-BE49-F238E27FC236}">
                <a16:creationId xmlns:a16="http://schemas.microsoft.com/office/drawing/2014/main" id="{67FA0108-6463-81ED-B7E6-214534CAD1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99788" y="3521790"/>
            <a:ext cx="1334278" cy="3166493"/>
          </a:xfrm>
          <a:prstGeom prst="rect">
            <a:avLst/>
          </a:prstGeom>
        </p:spPr>
      </p:pic>
      <p:pic>
        <p:nvPicPr>
          <p:cNvPr id="19" name="图片 18" descr="小孩们站在一起&#10;&#10;低可信度描述已自动生成">
            <a:extLst>
              <a:ext uri="{FF2B5EF4-FFF2-40B4-BE49-F238E27FC236}">
                <a16:creationId xmlns:a16="http://schemas.microsoft.com/office/drawing/2014/main" id="{141F0D7D-11CC-7716-CDB4-F9661E5FB17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34067" y="3519967"/>
            <a:ext cx="1782178" cy="3168316"/>
          </a:xfrm>
          <a:prstGeom prst="rect">
            <a:avLst/>
          </a:prstGeom>
        </p:spPr>
      </p:pic>
      <p:pic>
        <p:nvPicPr>
          <p:cNvPr id="22" name="图片 21" descr="手机屏幕的截图&#10;&#10;低可信度描述已自动生成">
            <a:extLst>
              <a:ext uri="{FF2B5EF4-FFF2-40B4-BE49-F238E27FC236}">
                <a16:creationId xmlns:a16="http://schemas.microsoft.com/office/drawing/2014/main" id="{5E53BF39-EA90-9015-136F-BC359F078C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61824" y="13781"/>
            <a:ext cx="2061459" cy="1781237"/>
          </a:xfrm>
          <a:prstGeom prst="rect">
            <a:avLst/>
          </a:prstGeom>
        </p:spPr>
      </p:pic>
    </p:spTree>
    <p:extLst>
      <p:ext uri="{BB962C8B-B14F-4D97-AF65-F5344CB8AC3E}">
        <p14:creationId xmlns:p14="http://schemas.microsoft.com/office/powerpoint/2010/main" val="205773513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文本框矩形8435759">
            <a:extLst>
              <a:ext uri="{FF2B5EF4-FFF2-40B4-BE49-F238E27FC236}">
                <a16:creationId xmlns:a16="http://schemas.microsoft.com/office/drawing/2014/main" id="{A5F55E60-3D57-4D3A-8B09-4A773B243F83}"/>
              </a:ext>
            </a:extLst>
          </p:cNvPr>
          <p:cNvSpPr txBox="1"/>
          <p:nvPr>
            <p:custDataLst>
              <p:tags r:id="rId1"/>
            </p:custDataLst>
          </p:nvPr>
        </p:nvSpPr>
        <p:spPr>
          <a:xfrm>
            <a:off x="745841" y="454400"/>
            <a:ext cx="1083347" cy="900000"/>
          </a:xfrm>
          <a:prstGeom prst="rect">
            <a:avLst/>
          </a:prstGeom>
          <a:noFill/>
          <a:ln w="117475">
            <a:noFill/>
          </a:ln>
        </p:spPr>
        <p:txBody>
          <a:bodyPr wrap="none" rtlCol="0">
            <a:prstTxWarp prst="textPlain">
              <a:avLst/>
            </a:prstTxWarp>
            <a:spAutoFit/>
          </a:bodyPr>
          <a:lstStyle/>
          <a:p>
            <a:r>
              <a:rPr lang="en-US" altLang="zh-CN" spc="100" dirty="0">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rPr>
              <a:t>02</a:t>
            </a:r>
            <a:endParaRPr lang="zh-CN" altLang="en-US" spc="100" dirty="0">
              <a:latin typeface="思源黑体 CN Heavy" panose="020B0A00000000000000" pitchFamily="34" charset="-122"/>
              <a:ea typeface="思源黑体 CN Heavy" panose="020B0A00000000000000" pitchFamily="34" charset="-122"/>
              <a:cs typeface="Arial" panose="020B0604020202020204" pitchFamily="34" charset="0"/>
              <a:sym typeface="思源黑体" panose="020B0400000000000000" pitchFamily="34" charset="-122"/>
            </a:endParaRPr>
          </a:p>
        </p:txBody>
      </p:sp>
      <p:sp>
        <p:nvSpPr>
          <p:cNvPr id="5" name="PA-矩形 4">
            <a:extLst>
              <a:ext uri="{FF2B5EF4-FFF2-40B4-BE49-F238E27FC236}">
                <a16:creationId xmlns:a16="http://schemas.microsoft.com/office/drawing/2014/main" id="{6A12246E-8450-421C-BE84-A5BF121BF8FB}"/>
              </a:ext>
            </a:extLst>
          </p:cNvPr>
          <p:cNvSpPr/>
          <p:nvPr>
            <p:custDataLst>
              <p:tags r:id="rId2"/>
            </p:custDataLst>
          </p:nvPr>
        </p:nvSpPr>
        <p:spPr>
          <a:xfrm>
            <a:off x="422987" y="1537791"/>
            <a:ext cx="1859414" cy="2083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 name="PA-矩形8435759">
            <a:extLst>
              <a:ext uri="{FF2B5EF4-FFF2-40B4-BE49-F238E27FC236}">
                <a16:creationId xmlns:a16="http://schemas.microsoft.com/office/drawing/2014/main" id="{C3226FB4-3186-459F-B276-2366E3CF8400}"/>
              </a:ext>
            </a:extLst>
          </p:cNvPr>
          <p:cNvSpPr/>
          <p:nvPr>
            <p:custDataLst>
              <p:tags r:id="rId3"/>
            </p:custDataLst>
          </p:nvPr>
        </p:nvSpPr>
        <p:spPr>
          <a:xfrm>
            <a:off x="2282401" y="646514"/>
            <a:ext cx="6720879" cy="707886"/>
          </a:xfrm>
          <a:prstGeom prst="rect">
            <a:avLst/>
          </a:prstGeom>
        </p:spPr>
        <p:txBody>
          <a:bodyPr wrap="none">
            <a:spAutoFit/>
          </a:bodyPr>
          <a:lstStyle/>
          <a:p>
            <a:r>
              <a:rPr lang="en-US" altLang="zh-CN" sz="4000" dirty="0">
                <a:solidFill>
                  <a:srgbClr val="39445F"/>
                </a:solidFill>
                <a:latin typeface="思源黑体 CN Medium" panose="020B0600000000000000" pitchFamily="34" charset="-122"/>
                <a:ea typeface="思源黑体 CN Medium" panose="020B0600000000000000" pitchFamily="34" charset="-122"/>
                <a:cs typeface="+mn-ea"/>
                <a:sym typeface="+mn-lt"/>
              </a:rPr>
              <a:t>Project methods and ideas</a:t>
            </a:r>
            <a:endParaRPr lang="zh-CN" altLang="en-US" sz="1400" dirty="0">
              <a:solidFill>
                <a:srgbClr val="39445F"/>
              </a:solidFill>
              <a:latin typeface="思源黑体 CN Medium" panose="020B0600000000000000" pitchFamily="34" charset="-122"/>
              <a:ea typeface="思源黑体 CN Medium" panose="020B0600000000000000" pitchFamily="34" charset="-122"/>
              <a:cs typeface="+mn-ea"/>
              <a:sym typeface="+mn-lt"/>
            </a:endParaRPr>
          </a:p>
        </p:txBody>
      </p:sp>
      <p:sp>
        <p:nvSpPr>
          <p:cNvPr id="2" name="文本框 1">
            <a:extLst>
              <a:ext uri="{FF2B5EF4-FFF2-40B4-BE49-F238E27FC236}">
                <a16:creationId xmlns:a16="http://schemas.microsoft.com/office/drawing/2014/main" id="{76CA3183-BB1C-AE36-8282-7EC3084F88CD}"/>
              </a:ext>
            </a:extLst>
          </p:cNvPr>
          <p:cNvSpPr txBox="1"/>
          <p:nvPr/>
        </p:nvSpPr>
        <p:spPr>
          <a:xfrm>
            <a:off x="2391674" y="1960939"/>
            <a:ext cx="8511984" cy="461665"/>
          </a:xfrm>
          <a:prstGeom prst="rect">
            <a:avLst/>
          </a:prstGeom>
          <a:noFill/>
        </p:spPr>
        <p:txBody>
          <a:bodyPr wrap="square" rtlCol="0">
            <a:spAutoFit/>
          </a:bodyPr>
          <a:lstStyle/>
          <a:p>
            <a:r>
              <a:rPr lang="en-US" altLang="zh-CN" sz="2400" dirty="0"/>
              <a:t>2.1Foundations of Deep Learning Algorithms</a:t>
            </a:r>
            <a:endParaRPr lang="zh-CN" altLang="en-US" sz="2400" dirty="0"/>
          </a:p>
        </p:txBody>
      </p:sp>
      <p:pic>
        <p:nvPicPr>
          <p:cNvPr id="9" name="图片 8" descr="图示&#10;&#10;描述已自动生成">
            <a:extLst>
              <a:ext uri="{FF2B5EF4-FFF2-40B4-BE49-F238E27FC236}">
                <a16:creationId xmlns:a16="http://schemas.microsoft.com/office/drawing/2014/main" id="{B2651C23-DE5F-88CB-B2C6-AD439562136A}"/>
              </a:ext>
            </a:extLst>
          </p:cNvPr>
          <p:cNvPicPr>
            <a:picLocks noChangeAspect="1"/>
          </p:cNvPicPr>
          <p:nvPr/>
        </p:nvPicPr>
        <p:blipFill>
          <a:blip r:embed="rId6"/>
          <a:stretch>
            <a:fillRect/>
          </a:stretch>
        </p:blipFill>
        <p:spPr>
          <a:xfrm>
            <a:off x="2391674" y="2717469"/>
            <a:ext cx="7658833" cy="2636875"/>
          </a:xfrm>
          <a:prstGeom prst="rect">
            <a:avLst/>
          </a:prstGeom>
        </p:spPr>
      </p:pic>
      <p:sp>
        <p:nvSpPr>
          <p:cNvPr id="11" name="文本框 10">
            <a:extLst>
              <a:ext uri="{FF2B5EF4-FFF2-40B4-BE49-F238E27FC236}">
                <a16:creationId xmlns:a16="http://schemas.microsoft.com/office/drawing/2014/main" id="{1E84D703-00D1-37A6-47B3-BCB0C9AAA91C}"/>
              </a:ext>
            </a:extLst>
          </p:cNvPr>
          <p:cNvSpPr txBox="1"/>
          <p:nvPr/>
        </p:nvSpPr>
        <p:spPr>
          <a:xfrm>
            <a:off x="4941125" y="5464543"/>
            <a:ext cx="3413081" cy="369332"/>
          </a:xfrm>
          <a:prstGeom prst="rect">
            <a:avLst/>
          </a:prstGeom>
          <a:noFill/>
        </p:spPr>
        <p:txBody>
          <a:bodyPr wrap="square">
            <a:spAutoFit/>
          </a:bodyPr>
          <a:lstStyle/>
          <a:p>
            <a:r>
              <a:rPr lang="en-US" altLang="zh-CN" dirty="0"/>
              <a:t>Deep Convolution Neural Network</a:t>
            </a:r>
            <a:endParaRPr lang="zh-CN" altLang="en-US" dirty="0"/>
          </a:p>
        </p:txBody>
      </p:sp>
      <p:pic>
        <p:nvPicPr>
          <p:cNvPr id="12" name="图片 11" descr="手机屏幕的截图&#10;&#10;低可信度描述已自动生成">
            <a:extLst>
              <a:ext uri="{FF2B5EF4-FFF2-40B4-BE49-F238E27FC236}">
                <a16:creationId xmlns:a16="http://schemas.microsoft.com/office/drawing/2014/main" id="{F58EA100-4D0F-1655-5780-7D07C9754A3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2267" y="-35098"/>
            <a:ext cx="2061459" cy="1781237"/>
          </a:xfrm>
          <a:prstGeom prst="rect">
            <a:avLst/>
          </a:prstGeom>
        </p:spPr>
      </p:pic>
    </p:spTree>
    <p:extLst>
      <p:ext uri="{BB962C8B-B14F-4D97-AF65-F5344CB8AC3E}">
        <p14:creationId xmlns:p14="http://schemas.microsoft.com/office/powerpoint/2010/main" val="14268317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17AA08D-76C4-87BF-C2F9-9D271C3A84F0}"/>
              </a:ext>
            </a:extLst>
          </p:cNvPr>
          <p:cNvSpPr txBox="1"/>
          <p:nvPr/>
        </p:nvSpPr>
        <p:spPr>
          <a:xfrm>
            <a:off x="839972" y="478465"/>
            <a:ext cx="4901610" cy="523220"/>
          </a:xfrm>
          <a:prstGeom prst="rect">
            <a:avLst/>
          </a:prstGeom>
          <a:noFill/>
        </p:spPr>
        <p:txBody>
          <a:bodyPr wrap="square" rtlCol="0">
            <a:spAutoFit/>
          </a:bodyPr>
          <a:lstStyle/>
          <a:p>
            <a:r>
              <a:rPr lang="en-US" altLang="zh-CN" sz="2800" dirty="0"/>
              <a:t>2.2 Related Work</a:t>
            </a:r>
            <a:endParaRPr lang="zh-CN" altLang="en-US" sz="2800" dirty="0"/>
          </a:p>
        </p:txBody>
      </p:sp>
      <p:sp>
        <p:nvSpPr>
          <p:cNvPr id="3" name="文本框 2">
            <a:extLst>
              <a:ext uri="{FF2B5EF4-FFF2-40B4-BE49-F238E27FC236}">
                <a16:creationId xmlns:a16="http://schemas.microsoft.com/office/drawing/2014/main" id="{1AF8DF1F-4A9C-CD9F-521C-D70E891D1D34}"/>
              </a:ext>
            </a:extLst>
          </p:cNvPr>
          <p:cNvSpPr txBox="1"/>
          <p:nvPr/>
        </p:nvSpPr>
        <p:spPr>
          <a:xfrm>
            <a:off x="1392866" y="1251834"/>
            <a:ext cx="9244032" cy="1938992"/>
          </a:xfrm>
          <a:prstGeom prst="rect">
            <a:avLst/>
          </a:prstGeom>
          <a:noFill/>
        </p:spPr>
        <p:txBody>
          <a:bodyPr wrap="square" rtlCol="0">
            <a:spAutoFit/>
          </a:bodyPr>
          <a:lstStyle/>
          <a:p>
            <a:r>
              <a:rPr lang="en-US" altLang="zh-CN" sz="2400" dirty="0" err="1"/>
              <a:t>Kalantidis</a:t>
            </a:r>
            <a:r>
              <a:rPr lang="en-US" altLang="zh-CN" sz="2400" dirty="0"/>
              <a:t> proposed an automatic clothing suggestions using arbitrary photos. They perform human pose estimation to segment the images in 26 body parts. Then, they segment and cluster the clothing using Approximate Gaussian Mixture clustering. After segmenting the clothing, they then perform classification to suggest the most similar clothing</a:t>
            </a:r>
            <a:endParaRPr lang="zh-CN" altLang="en-US" sz="2400" dirty="0"/>
          </a:p>
        </p:txBody>
      </p:sp>
      <p:pic>
        <p:nvPicPr>
          <p:cNvPr id="4" name="图片 3" descr="图片包含 建筑, 门, 游戏机, 商店&#10;&#10;描述已自动生成">
            <a:extLst>
              <a:ext uri="{FF2B5EF4-FFF2-40B4-BE49-F238E27FC236}">
                <a16:creationId xmlns:a16="http://schemas.microsoft.com/office/drawing/2014/main" id="{83BA22CE-97D2-DA20-D204-85FFB12E07C9}"/>
              </a:ext>
            </a:extLst>
          </p:cNvPr>
          <p:cNvPicPr>
            <a:picLocks noChangeAspect="1"/>
          </p:cNvPicPr>
          <p:nvPr/>
        </p:nvPicPr>
        <p:blipFill>
          <a:blip r:embed="rId2"/>
          <a:stretch>
            <a:fillRect/>
          </a:stretch>
        </p:blipFill>
        <p:spPr>
          <a:xfrm>
            <a:off x="2192640" y="3272059"/>
            <a:ext cx="7806719" cy="2841662"/>
          </a:xfrm>
          <a:prstGeom prst="rect">
            <a:avLst/>
          </a:prstGeom>
        </p:spPr>
      </p:pic>
      <p:pic>
        <p:nvPicPr>
          <p:cNvPr id="5" name="图片 4" descr="手机屏幕的截图&#10;&#10;低可信度描述已自动生成">
            <a:extLst>
              <a:ext uri="{FF2B5EF4-FFF2-40B4-BE49-F238E27FC236}">
                <a16:creationId xmlns:a16="http://schemas.microsoft.com/office/drawing/2014/main" id="{BCF76862-DC76-FD4A-B891-8649BCBAA3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1442" y="0"/>
            <a:ext cx="2061459" cy="1781237"/>
          </a:xfrm>
          <a:prstGeom prst="rect">
            <a:avLst/>
          </a:prstGeom>
        </p:spPr>
      </p:pic>
    </p:spTree>
    <p:extLst>
      <p:ext uri="{BB962C8B-B14F-4D97-AF65-F5344CB8AC3E}">
        <p14:creationId xmlns:p14="http://schemas.microsoft.com/office/powerpoint/2010/main" val="116084589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17AA08D-76C4-87BF-C2F9-9D271C3A84F0}"/>
              </a:ext>
            </a:extLst>
          </p:cNvPr>
          <p:cNvSpPr txBox="1"/>
          <p:nvPr/>
        </p:nvSpPr>
        <p:spPr>
          <a:xfrm>
            <a:off x="839972" y="478465"/>
            <a:ext cx="4901610" cy="523220"/>
          </a:xfrm>
          <a:prstGeom prst="rect">
            <a:avLst/>
          </a:prstGeom>
          <a:noFill/>
        </p:spPr>
        <p:txBody>
          <a:bodyPr wrap="square" rtlCol="0">
            <a:spAutoFit/>
          </a:bodyPr>
          <a:lstStyle/>
          <a:p>
            <a:r>
              <a:rPr lang="en-US" altLang="zh-CN" sz="2800" dirty="0"/>
              <a:t>2.3 Dataset DeepFashion2</a:t>
            </a:r>
            <a:endParaRPr lang="zh-CN" altLang="en-US" sz="2800" dirty="0"/>
          </a:p>
        </p:txBody>
      </p:sp>
      <p:sp>
        <p:nvSpPr>
          <p:cNvPr id="3" name="文本框 2">
            <a:extLst>
              <a:ext uri="{FF2B5EF4-FFF2-40B4-BE49-F238E27FC236}">
                <a16:creationId xmlns:a16="http://schemas.microsoft.com/office/drawing/2014/main" id="{1AF8DF1F-4A9C-CD9F-521C-D70E891D1D34}"/>
              </a:ext>
            </a:extLst>
          </p:cNvPr>
          <p:cNvSpPr txBox="1"/>
          <p:nvPr/>
        </p:nvSpPr>
        <p:spPr>
          <a:xfrm>
            <a:off x="1371602" y="1347526"/>
            <a:ext cx="8218967" cy="1200329"/>
          </a:xfrm>
          <a:prstGeom prst="rect">
            <a:avLst/>
          </a:prstGeom>
          <a:noFill/>
        </p:spPr>
        <p:txBody>
          <a:bodyPr wrap="square" rtlCol="0">
            <a:spAutoFit/>
          </a:bodyPr>
          <a:lstStyle/>
          <a:p>
            <a:r>
              <a:rPr lang="en-US" altLang="zh-CN" sz="2400" dirty="0"/>
              <a:t>However, our work make use of the newly release Deep Fashion 2 dataset to train a object detection network, thus omitting the need of pose estimation and clothes segmentation.</a:t>
            </a:r>
            <a:endParaRPr lang="zh-CN" altLang="en-US" sz="2400" dirty="0"/>
          </a:p>
        </p:txBody>
      </p:sp>
      <p:pic>
        <p:nvPicPr>
          <p:cNvPr id="5" name="图片 4" descr="手机屏幕的截图&#10;&#10;低可信度描述已自动生成">
            <a:extLst>
              <a:ext uri="{FF2B5EF4-FFF2-40B4-BE49-F238E27FC236}">
                <a16:creationId xmlns:a16="http://schemas.microsoft.com/office/drawing/2014/main" id="{BCF76862-DC76-FD4A-B891-8649BCBAA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1442" y="0"/>
            <a:ext cx="2061459" cy="1781237"/>
          </a:xfrm>
          <a:prstGeom prst="rect">
            <a:avLst/>
          </a:prstGeom>
        </p:spPr>
      </p:pic>
      <p:pic>
        <p:nvPicPr>
          <p:cNvPr id="8" name="图片 7" descr="图形用户界面&#10;&#10;中度可信度描述已自动生成">
            <a:extLst>
              <a:ext uri="{FF2B5EF4-FFF2-40B4-BE49-F238E27FC236}">
                <a16:creationId xmlns:a16="http://schemas.microsoft.com/office/drawing/2014/main" id="{D641A0C8-88B8-15AF-1E50-A091449588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2258" y="2893696"/>
            <a:ext cx="7777654" cy="2906496"/>
          </a:xfrm>
          <a:prstGeom prst="rect">
            <a:avLst/>
          </a:prstGeom>
          <a:noFill/>
          <a:ln>
            <a:noFill/>
          </a:ln>
        </p:spPr>
      </p:pic>
    </p:spTree>
    <p:extLst>
      <p:ext uri="{BB962C8B-B14F-4D97-AF65-F5344CB8AC3E}">
        <p14:creationId xmlns:p14="http://schemas.microsoft.com/office/powerpoint/2010/main" val="215414159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17AA08D-76C4-87BF-C2F9-9D271C3A84F0}"/>
              </a:ext>
            </a:extLst>
          </p:cNvPr>
          <p:cNvSpPr txBox="1"/>
          <p:nvPr/>
        </p:nvSpPr>
        <p:spPr>
          <a:xfrm>
            <a:off x="839972" y="478465"/>
            <a:ext cx="4901610" cy="523220"/>
          </a:xfrm>
          <a:prstGeom prst="rect">
            <a:avLst/>
          </a:prstGeom>
          <a:noFill/>
        </p:spPr>
        <p:txBody>
          <a:bodyPr wrap="square" rtlCol="0">
            <a:spAutoFit/>
          </a:bodyPr>
          <a:lstStyle/>
          <a:p>
            <a:r>
              <a:rPr lang="en-US" altLang="zh-CN" sz="2800" dirty="0"/>
              <a:t>2.3 Dataset DeepFashion2</a:t>
            </a:r>
            <a:endParaRPr lang="zh-CN" altLang="en-US" sz="2800" dirty="0"/>
          </a:p>
        </p:txBody>
      </p:sp>
      <p:sp>
        <p:nvSpPr>
          <p:cNvPr id="3" name="文本框 2">
            <a:extLst>
              <a:ext uri="{FF2B5EF4-FFF2-40B4-BE49-F238E27FC236}">
                <a16:creationId xmlns:a16="http://schemas.microsoft.com/office/drawing/2014/main" id="{1AF8DF1F-4A9C-CD9F-521C-D70E891D1D34}"/>
              </a:ext>
            </a:extLst>
          </p:cNvPr>
          <p:cNvSpPr txBox="1"/>
          <p:nvPr/>
        </p:nvSpPr>
        <p:spPr>
          <a:xfrm>
            <a:off x="1362224" y="1372527"/>
            <a:ext cx="8737274" cy="1200329"/>
          </a:xfrm>
          <a:prstGeom prst="rect">
            <a:avLst/>
          </a:prstGeom>
          <a:noFill/>
        </p:spPr>
        <p:txBody>
          <a:bodyPr wrap="square" rtlCol="0">
            <a:spAutoFit/>
          </a:bodyPr>
          <a:lstStyle/>
          <a:p>
            <a:r>
              <a:rPr lang="en-US" altLang="zh-CN" sz="2400" dirty="0"/>
              <a:t>DeepFashion2 defines different landmarks for different categories, with 23 key points per landmark, higher than DeepFashion's 4-8 key points.</a:t>
            </a:r>
            <a:endParaRPr lang="zh-CN" altLang="en-US" sz="2400" dirty="0"/>
          </a:p>
        </p:txBody>
      </p:sp>
      <p:pic>
        <p:nvPicPr>
          <p:cNvPr id="5" name="图片 4" descr="手机屏幕的截图&#10;&#10;低可信度描述已自动生成">
            <a:extLst>
              <a:ext uri="{FF2B5EF4-FFF2-40B4-BE49-F238E27FC236}">
                <a16:creationId xmlns:a16="http://schemas.microsoft.com/office/drawing/2014/main" id="{BCF76862-DC76-FD4A-B891-8649BCBAA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1442" y="0"/>
            <a:ext cx="2061459" cy="1781237"/>
          </a:xfrm>
          <a:prstGeom prst="rect">
            <a:avLst/>
          </a:prstGeom>
        </p:spPr>
      </p:pic>
      <p:pic>
        <p:nvPicPr>
          <p:cNvPr id="9" name="图片 8">
            <a:extLst>
              <a:ext uri="{FF2B5EF4-FFF2-40B4-BE49-F238E27FC236}">
                <a16:creationId xmlns:a16="http://schemas.microsoft.com/office/drawing/2014/main" id="{7C88CB7C-63EF-7E32-B9A1-85BAB8E64F31}"/>
              </a:ext>
            </a:extLst>
          </p:cNvPr>
          <p:cNvPicPr>
            <a:picLocks noChangeAspect="1"/>
          </p:cNvPicPr>
          <p:nvPr/>
        </p:nvPicPr>
        <p:blipFill>
          <a:blip r:embed="rId3"/>
          <a:stretch>
            <a:fillRect/>
          </a:stretch>
        </p:blipFill>
        <p:spPr>
          <a:xfrm>
            <a:off x="6092643" y="2709141"/>
            <a:ext cx="6092819" cy="2824606"/>
          </a:xfrm>
          <a:prstGeom prst="rect">
            <a:avLst/>
          </a:prstGeom>
        </p:spPr>
      </p:pic>
      <p:pic>
        <p:nvPicPr>
          <p:cNvPr id="7" name="图片 6" descr="许多照片放在一起&#10;&#10;描述已自动生成">
            <a:extLst>
              <a:ext uri="{FF2B5EF4-FFF2-40B4-BE49-F238E27FC236}">
                <a16:creationId xmlns:a16="http://schemas.microsoft.com/office/drawing/2014/main" id="{722F12C5-A77E-9021-326F-D19AA8B62060}"/>
              </a:ext>
            </a:extLst>
          </p:cNvPr>
          <p:cNvPicPr>
            <a:picLocks noChangeAspect="1"/>
          </p:cNvPicPr>
          <p:nvPr/>
        </p:nvPicPr>
        <p:blipFill>
          <a:blip r:embed="rId4"/>
          <a:stretch>
            <a:fillRect/>
          </a:stretch>
        </p:blipFill>
        <p:spPr>
          <a:xfrm>
            <a:off x="1306141" y="2706454"/>
            <a:ext cx="4786502" cy="3462936"/>
          </a:xfrm>
          <a:prstGeom prst="rect">
            <a:avLst/>
          </a:prstGeom>
        </p:spPr>
      </p:pic>
      <p:sp>
        <p:nvSpPr>
          <p:cNvPr id="11" name="文本框 10">
            <a:extLst>
              <a:ext uri="{FF2B5EF4-FFF2-40B4-BE49-F238E27FC236}">
                <a16:creationId xmlns:a16="http://schemas.microsoft.com/office/drawing/2014/main" id="{02BD0851-7A9E-93DF-7AB5-CF9E05F7D36F}"/>
              </a:ext>
            </a:extLst>
          </p:cNvPr>
          <p:cNvSpPr txBox="1"/>
          <p:nvPr/>
        </p:nvSpPr>
        <p:spPr>
          <a:xfrm>
            <a:off x="1398442" y="6298039"/>
            <a:ext cx="4601900" cy="369332"/>
          </a:xfrm>
          <a:prstGeom prst="rect">
            <a:avLst/>
          </a:prstGeom>
          <a:noFill/>
        </p:spPr>
        <p:txBody>
          <a:bodyPr wrap="square" rtlCol="0">
            <a:spAutoFit/>
          </a:bodyPr>
          <a:lstStyle/>
          <a:p>
            <a:r>
              <a:rPr lang="en-US" altLang="zh-CN" dirty="0"/>
              <a:t>The Comparison between DeepFashion1 and 2</a:t>
            </a:r>
            <a:endParaRPr lang="zh-CN" altLang="en-US" dirty="0"/>
          </a:p>
        </p:txBody>
      </p:sp>
    </p:spTree>
    <p:extLst>
      <p:ext uri="{BB962C8B-B14F-4D97-AF65-F5344CB8AC3E}">
        <p14:creationId xmlns:p14="http://schemas.microsoft.com/office/powerpoint/2010/main" val="298903798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17AA08D-76C4-87BF-C2F9-9D271C3A84F0}"/>
              </a:ext>
            </a:extLst>
          </p:cNvPr>
          <p:cNvSpPr txBox="1"/>
          <p:nvPr/>
        </p:nvSpPr>
        <p:spPr>
          <a:xfrm>
            <a:off x="839972" y="478465"/>
            <a:ext cx="4901610" cy="523220"/>
          </a:xfrm>
          <a:prstGeom prst="rect">
            <a:avLst/>
          </a:prstGeom>
          <a:noFill/>
        </p:spPr>
        <p:txBody>
          <a:bodyPr wrap="square" rtlCol="0">
            <a:spAutoFit/>
          </a:bodyPr>
          <a:lstStyle/>
          <a:p>
            <a:r>
              <a:rPr lang="en-US" altLang="zh-CN" sz="2800" dirty="0"/>
              <a:t>2.4 YOLOv3</a:t>
            </a:r>
            <a:endParaRPr lang="zh-CN" altLang="en-US" sz="2800" dirty="0"/>
          </a:p>
        </p:txBody>
      </p:sp>
      <p:sp>
        <p:nvSpPr>
          <p:cNvPr id="3" name="文本框 2">
            <a:extLst>
              <a:ext uri="{FF2B5EF4-FFF2-40B4-BE49-F238E27FC236}">
                <a16:creationId xmlns:a16="http://schemas.microsoft.com/office/drawing/2014/main" id="{1AF8DF1F-4A9C-CD9F-521C-D70E891D1D34}"/>
              </a:ext>
            </a:extLst>
          </p:cNvPr>
          <p:cNvSpPr txBox="1"/>
          <p:nvPr/>
        </p:nvSpPr>
        <p:spPr>
          <a:xfrm>
            <a:off x="1362224" y="1372527"/>
            <a:ext cx="8737274" cy="830997"/>
          </a:xfrm>
          <a:prstGeom prst="rect">
            <a:avLst/>
          </a:prstGeom>
          <a:noFill/>
        </p:spPr>
        <p:txBody>
          <a:bodyPr wrap="square" rtlCol="0">
            <a:spAutoFit/>
          </a:bodyPr>
          <a:lstStyle/>
          <a:p>
            <a:r>
              <a:rPr lang="en-US" altLang="zh-CN" sz="2400" dirty="0"/>
              <a:t>This project uses one of the more effective algorithms in the target detection algorithm model, YOLOv3</a:t>
            </a:r>
            <a:endParaRPr lang="zh-CN" altLang="en-US" sz="2400" dirty="0"/>
          </a:p>
        </p:txBody>
      </p:sp>
      <p:pic>
        <p:nvPicPr>
          <p:cNvPr id="5" name="图片 4" descr="手机屏幕的截图&#10;&#10;低可信度描述已自动生成">
            <a:extLst>
              <a:ext uri="{FF2B5EF4-FFF2-40B4-BE49-F238E27FC236}">
                <a16:creationId xmlns:a16="http://schemas.microsoft.com/office/drawing/2014/main" id="{BCF76862-DC76-FD4A-B891-8649BCBAA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1442" y="0"/>
            <a:ext cx="2061459" cy="1781237"/>
          </a:xfrm>
          <a:prstGeom prst="rect">
            <a:avLst/>
          </a:prstGeom>
        </p:spPr>
      </p:pic>
      <p:pic>
        <p:nvPicPr>
          <p:cNvPr id="6" name="图片 5">
            <a:extLst>
              <a:ext uri="{FF2B5EF4-FFF2-40B4-BE49-F238E27FC236}">
                <a16:creationId xmlns:a16="http://schemas.microsoft.com/office/drawing/2014/main" id="{0AEAFEAD-64C6-219B-74CF-777ED41B0CA5}"/>
              </a:ext>
            </a:extLst>
          </p:cNvPr>
          <p:cNvPicPr>
            <a:picLocks noChangeAspect="1"/>
          </p:cNvPicPr>
          <p:nvPr/>
        </p:nvPicPr>
        <p:blipFill>
          <a:blip r:embed="rId3"/>
          <a:stretch>
            <a:fillRect/>
          </a:stretch>
        </p:blipFill>
        <p:spPr>
          <a:xfrm>
            <a:off x="1456192" y="2425089"/>
            <a:ext cx="7256961" cy="3483342"/>
          </a:xfrm>
          <a:prstGeom prst="rect">
            <a:avLst/>
          </a:prstGeom>
        </p:spPr>
      </p:pic>
      <p:grpSp>
        <p:nvGrpSpPr>
          <p:cNvPr id="10" name="组合 9">
            <a:extLst>
              <a:ext uri="{FF2B5EF4-FFF2-40B4-BE49-F238E27FC236}">
                <a16:creationId xmlns:a16="http://schemas.microsoft.com/office/drawing/2014/main" id="{DCDC2324-A790-DB59-D448-A82FBCA624CA}"/>
              </a:ext>
            </a:extLst>
          </p:cNvPr>
          <p:cNvGrpSpPr/>
          <p:nvPr/>
        </p:nvGrpSpPr>
        <p:grpSpPr>
          <a:xfrm>
            <a:off x="8854714" y="3429000"/>
            <a:ext cx="2993455" cy="2119902"/>
            <a:chOff x="6411000" y="1718999"/>
            <a:chExt cx="4831610" cy="3698688"/>
          </a:xfrm>
        </p:grpSpPr>
        <p:grpSp>
          <p:nvGrpSpPr>
            <p:cNvPr id="11" name="ísḷiḋè">
              <a:extLst>
                <a:ext uri="{FF2B5EF4-FFF2-40B4-BE49-F238E27FC236}">
                  <a16:creationId xmlns:a16="http://schemas.microsoft.com/office/drawing/2014/main" id="{20299D0F-5149-A19B-1C56-BB37A0C3CFD7}"/>
                </a:ext>
              </a:extLst>
            </p:cNvPr>
            <p:cNvGrpSpPr/>
            <p:nvPr/>
          </p:nvGrpSpPr>
          <p:grpSpPr>
            <a:xfrm>
              <a:off x="6411000" y="1718999"/>
              <a:ext cx="4831610" cy="3698688"/>
              <a:chOff x="1307468" y="1448780"/>
              <a:chExt cx="5613221" cy="4297025"/>
            </a:xfrm>
          </p:grpSpPr>
          <p:grpSp>
            <p:nvGrpSpPr>
              <p:cNvPr id="15" name="ïṡľîḍê">
                <a:extLst>
                  <a:ext uri="{FF2B5EF4-FFF2-40B4-BE49-F238E27FC236}">
                    <a16:creationId xmlns:a16="http://schemas.microsoft.com/office/drawing/2014/main" id="{2069CCBF-D962-5658-1115-7F65A638ECB7}"/>
                  </a:ext>
                </a:extLst>
              </p:cNvPr>
              <p:cNvGrpSpPr/>
              <p:nvPr/>
            </p:nvGrpSpPr>
            <p:grpSpPr>
              <a:xfrm flipH="1">
                <a:off x="1542052" y="3121830"/>
                <a:ext cx="1620889" cy="1620883"/>
                <a:chOff x="953424" y="1486519"/>
                <a:chExt cx="2228412" cy="2228408"/>
              </a:xfrm>
              <a:solidFill>
                <a:schemeClr val="accent1"/>
              </a:solidFill>
            </p:grpSpPr>
            <p:sp>
              <p:nvSpPr>
                <p:cNvPr id="25" name="íslidè">
                  <a:extLst>
                    <a:ext uri="{FF2B5EF4-FFF2-40B4-BE49-F238E27FC236}">
                      <a16:creationId xmlns:a16="http://schemas.microsoft.com/office/drawing/2014/main" id="{B28D2CB7-2C4E-C757-B5B3-71B14824E94A}"/>
                    </a:ext>
                  </a:extLst>
                </p:cNvPr>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dirty="0">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26" name="isľiďê">
                  <a:extLst>
                    <a:ext uri="{FF2B5EF4-FFF2-40B4-BE49-F238E27FC236}">
                      <a16:creationId xmlns:a16="http://schemas.microsoft.com/office/drawing/2014/main" id="{D657757D-B48B-25D4-6FF6-C5CC93241E40}"/>
                    </a:ext>
                  </a:extLst>
                </p:cNvPr>
                <p:cNvSpPr/>
                <p:nvPr/>
              </p:nvSpPr>
              <p:spPr>
                <a:xfrm>
                  <a:off x="1376346" y="1909439"/>
                  <a:ext cx="1382568" cy="1382568"/>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grpSp>
            <p:nvGrpSpPr>
              <p:cNvPr id="16" name="íŝ1ïďé">
                <a:extLst>
                  <a:ext uri="{FF2B5EF4-FFF2-40B4-BE49-F238E27FC236}">
                    <a16:creationId xmlns:a16="http://schemas.microsoft.com/office/drawing/2014/main" id="{BF726483-09AD-7500-B1AF-93293C6E5719}"/>
                  </a:ext>
                </a:extLst>
              </p:cNvPr>
              <p:cNvGrpSpPr/>
              <p:nvPr/>
            </p:nvGrpSpPr>
            <p:grpSpPr>
              <a:xfrm rot="342038" flipH="1">
                <a:off x="3043038" y="3326813"/>
                <a:ext cx="2170871" cy="2170868"/>
                <a:chOff x="953424" y="1486519"/>
                <a:chExt cx="2228412" cy="2228408"/>
              </a:xfrm>
              <a:solidFill>
                <a:schemeClr val="accent2"/>
              </a:solidFill>
            </p:grpSpPr>
            <p:sp>
              <p:nvSpPr>
                <p:cNvPr id="23" name="íslîde">
                  <a:extLst>
                    <a:ext uri="{FF2B5EF4-FFF2-40B4-BE49-F238E27FC236}">
                      <a16:creationId xmlns:a16="http://schemas.microsoft.com/office/drawing/2014/main" id="{82793E5D-D32F-BFDB-3E59-1E138339A68A}"/>
                    </a:ext>
                  </a:extLst>
                </p:cNvPr>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24" name="ïšļiďê">
                  <a:extLst>
                    <a:ext uri="{FF2B5EF4-FFF2-40B4-BE49-F238E27FC236}">
                      <a16:creationId xmlns:a16="http://schemas.microsoft.com/office/drawing/2014/main" id="{9937630F-E2BC-5949-F86B-7783F469AE27}"/>
                    </a:ext>
                  </a:extLst>
                </p:cNvPr>
                <p:cNvSpPr/>
                <p:nvPr/>
              </p:nvSpPr>
              <p:spPr>
                <a:xfrm>
                  <a:off x="1376346" y="1909439"/>
                  <a:ext cx="1382568" cy="1382568"/>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grpSp>
            <p:nvGrpSpPr>
              <p:cNvPr id="17" name="íśľïḋê">
                <a:extLst>
                  <a:ext uri="{FF2B5EF4-FFF2-40B4-BE49-F238E27FC236}">
                    <a16:creationId xmlns:a16="http://schemas.microsoft.com/office/drawing/2014/main" id="{C388A545-5F5A-CD2A-50FE-5CE58E34A1A4}"/>
                  </a:ext>
                </a:extLst>
              </p:cNvPr>
              <p:cNvGrpSpPr/>
              <p:nvPr/>
            </p:nvGrpSpPr>
            <p:grpSpPr>
              <a:xfrm rot="342038" flipH="1">
                <a:off x="4434263" y="1747289"/>
                <a:ext cx="2486426" cy="2486423"/>
                <a:chOff x="953424" y="1486519"/>
                <a:chExt cx="2228412" cy="2228408"/>
              </a:xfrm>
              <a:solidFill>
                <a:schemeClr val="accent3"/>
              </a:solidFill>
            </p:grpSpPr>
            <p:sp>
              <p:nvSpPr>
                <p:cNvPr id="21" name="iSlîḍé">
                  <a:extLst>
                    <a:ext uri="{FF2B5EF4-FFF2-40B4-BE49-F238E27FC236}">
                      <a16:creationId xmlns:a16="http://schemas.microsoft.com/office/drawing/2014/main" id="{2D8D5360-95A1-148D-288B-CA3E38F5CDB4}"/>
                    </a:ext>
                  </a:extLst>
                </p:cNvPr>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lumMod val="10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22" name="îSlíḓe">
                  <a:extLst>
                    <a:ext uri="{FF2B5EF4-FFF2-40B4-BE49-F238E27FC236}">
                      <a16:creationId xmlns:a16="http://schemas.microsoft.com/office/drawing/2014/main" id="{2B22406F-70BD-8811-A428-278B42180E71}"/>
                    </a:ext>
                  </a:extLst>
                </p:cNvPr>
                <p:cNvSpPr/>
                <p:nvPr/>
              </p:nvSpPr>
              <p:spPr>
                <a:xfrm>
                  <a:off x="1376346" y="1909439"/>
                  <a:ext cx="1382568" cy="1382568"/>
                </a:xfrm>
                <a:prstGeom prst="ellipse">
                  <a:avLst/>
                </a:prstGeom>
                <a:solidFill>
                  <a:schemeClr val="accent1">
                    <a:lumMod val="10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sp>
            <p:nvSpPr>
              <p:cNvPr id="18" name="îṥḷíḍe">
                <a:extLst>
                  <a:ext uri="{FF2B5EF4-FFF2-40B4-BE49-F238E27FC236}">
                    <a16:creationId xmlns:a16="http://schemas.microsoft.com/office/drawing/2014/main" id="{FC3BF507-7740-AA28-DF66-D0495AF08DD5}"/>
                  </a:ext>
                </a:extLst>
              </p:cNvPr>
              <p:cNvSpPr/>
              <p:nvPr/>
            </p:nvSpPr>
            <p:spPr>
              <a:xfrm>
                <a:off x="1307468" y="2848782"/>
                <a:ext cx="1897756" cy="1897756"/>
              </a:xfrm>
              <a:prstGeom prst="arc">
                <a:avLst>
                  <a:gd name="adj1" fmla="val 11101589"/>
                  <a:gd name="adj2" fmla="val 18700949"/>
                </a:avLst>
              </a:prstGeom>
              <a:ln w="28575" cap="rnd">
                <a:solidFill>
                  <a:schemeClr val="accent1">
                    <a:lumMod val="20000"/>
                    <a:lumOff val="80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endParaRPr>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19" name="íṥḷîḑé">
                <a:extLst>
                  <a:ext uri="{FF2B5EF4-FFF2-40B4-BE49-F238E27FC236}">
                    <a16:creationId xmlns:a16="http://schemas.microsoft.com/office/drawing/2014/main" id="{E2465189-3DA6-E1B3-B14F-940AB4FF6ACC}"/>
                  </a:ext>
                </a:extLst>
              </p:cNvPr>
              <p:cNvSpPr/>
              <p:nvPr/>
            </p:nvSpPr>
            <p:spPr>
              <a:xfrm flipV="1">
                <a:off x="3034884" y="3453646"/>
                <a:ext cx="2292159" cy="2292159"/>
              </a:xfrm>
              <a:prstGeom prst="arc">
                <a:avLst>
                  <a:gd name="adj1" fmla="val 13730012"/>
                  <a:gd name="adj2" fmla="val 256323"/>
                </a:avLst>
              </a:prstGeom>
              <a:ln w="28575" cap="rnd">
                <a:solidFill>
                  <a:schemeClr val="accent1">
                    <a:lumMod val="20000"/>
                    <a:lumOff val="80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endParaRPr>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20" name="íśľîḋe">
                <a:extLst>
                  <a:ext uri="{FF2B5EF4-FFF2-40B4-BE49-F238E27FC236}">
                    <a16:creationId xmlns:a16="http://schemas.microsoft.com/office/drawing/2014/main" id="{403516F4-621B-B55F-5967-43258D09CBB1}"/>
                  </a:ext>
                </a:extLst>
              </p:cNvPr>
              <p:cNvSpPr/>
              <p:nvPr/>
            </p:nvSpPr>
            <p:spPr>
              <a:xfrm>
                <a:off x="4354619" y="1448780"/>
                <a:ext cx="2292159" cy="2292159"/>
              </a:xfrm>
              <a:prstGeom prst="arc">
                <a:avLst>
                  <a:gd name="adj1" fmla="val 11093161"/>
                  <a:gd name="adj2" fmla="val 18823990"/>
                </a:avLst>
              </a:prstGeom>
              <a:ln w="28575" cap="rnd">
                <a:solidFill>
                  <a:schemeClr val="accent1">
                    <a:lumMod val="100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endParaRPr>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sp>
          <p:nvSpPr>
            <p:cNvPr id="12" name="star-ornament-with-ribbon-tails_57408">
              <a:extLst>
                <a:ext uri="{FF2B5EF4-FFF2-40B4-BE49-F238E27FC236}">
                  <a16:creationId xmlns:a16="http://schemas.microsoft.com/office/drawing/2014/main" id="{0D68A847-A8CC-261F-5153-626BF103F7F3}"/>
                </a:ext>
              </a:extLst>
            </p:cNvPr>
            <p:cNvSpPr>
              <a:spLocks noChangeAspect="1"/>
            </p:cNvSpPr>
            <p:nvPr/>
          </p:nvSpPr>
          <p:spPr bwMode="auto">
            <a:xfrm>
              <a:off x="9894122" y="2682744"/>
              <a:ext cx="560786" cy="761954"/>
            </a:xfrm>
            <a:custGeom>
              <a:avLst/>
              <a:gdLst>
                <a:gd name="connsiteX0" fmla="*/ 357061 w 447628"/>
                <a:gd name="connsiteY0" fmla="*/ 396295 h 608203"/>
                <a:gd name="connsiteX1" fmla="*/ 371734 w 447628"/>
                <a:gd name="connsiteY1" fmla="*/ 397778 h 608203"/>
                <a:gd name="connsiteX2" fmla="*/ 441852 w 447628"/>
                <a:gd name="connsiteY2" fmla="*/ 539699 h 608203"/>
                <a:gd name="connsiteX3" fmla="*/ 443709 w 447628"/>
                <a:gd name="connsiteY3" fmla="*/ 546651 h 608203"/>
                <a:gd name="connsiteX4" fmla="*/ 429778 w 447628"/>
                <a:gd name="connsiteY4" fmla="*/ 560927 h 608203"/>
                <a:gd name="connsiteX5" fmla="*/ 425506 w 447628"/>
                <a:gd name="connsiteY5" fmla="*/ 560463 h 608203"/>
                <a:gd name="connsiteX6" fmla="*/ 368762 w 447628"/>
                <a:gd name="connsiteY6" fmla="*/ 544705 h 608203"/>
                <a:gd name="connsiteX7" fmla="*/ 346752 w 447628"/>
                <a:gd name="connsiteY7" fmla="*/ 599304 h 608203"/>
                <a:gd name="connsiteX8" fmla="*/ 334029 w 447628"/>
                <a:gd name="connsiteY8" fmla="*/ 608203 h 608203"/>
                <a:gd name="connsiteX9" fmla="*/ 333471 w 447628"/>
                <a:gd name="connsiteY9" fmla="*/ 608203 h 608203"/>
                <a:gd name="connsiteX10" fmla="*/ 320655 w 447628"/>
                <a:gd name="connsiteY10" fmla="*/ 600231 h 608203"/>
                <a:gd name="connsiteX11" fmla="*/ 253324 w 447628"/>
                <a:gd name="connsiteY11" fmla="*/ 464150 h 608203"/>
                <a:gd name="connsiteX12" fmla="*/ 255832 w 447628"/>
                <a:gd name="connsiteY12" fmla="*/ 460813 h 608203"/>
                <a:gd name="connsiteX13" fmla="*/ 271062 w 447628"/>
                <a:gd name="connsiteY13" fmla="*/ 437453 h 608203"/>
                <a:gd name="connsiteX14" fmla="*/ 294837 w 447628"/>
                <a:gd name="connsiteY14" fmla="*/ 452007 h 608203"/>
                <a:gd name="connsiteX15" fmla="*/ 314990 w 447628"/>
                <a:gd name="connsiteY15" fmla="*/ 457661 h 608203"/>
                <a:gd name="connsiteX16" fmla="*/ 331800 w 447628"/>
                <a:gd name="connsiteY16" fmla="*/ 453861 h 608203"/>
                <a:gd name="connsiteX17" fmla="*/ 353532 w 447628"/>
                <a:gd name="connsiteY17" fmla="*/ 423919 h 608203"/>
                <a:gd name="connsiteX18" fmla="*/ 89869 w 447628"/>
                <a:gd name="connsiteY18" fmla="*/ 395801 h 608203"/>
                <a:gd name="connsiteX19" fmla="*/ 93304 w 447628"/>
                <a:gd name="connsiteY19" fmla="*/ 423429 h 608203"/>
                <a:gd name="connsiteX20" fmla="*/ 114933 w 447628"/>
                <a:gd name="connsiteY20" fmla="*/ 453468 h 608203"/>
                <a:gd name="connsiteX21" fmla="*/ 131828 w 447628"/>
                <a:gd name="connsiteY21" fmla="*/ 457269 h 608203"/>
                <a:gd name="connsiteX22" fmla="*/ 151879 w 447628"/>
                <a:gd name="connsiteY22" fmla="*/ 451706 h 608203"/>
                <a:gd name="connsiteX23" fmla="*/ 175643 w 447628"/>
                <a:gd name="connsiteY23" fmla="*/ 437336 h 608203"/>
                <a:gd name="connsiteX24" fmla="*/ 190775 w 447628"/>
                <a:gd name="connsiteY24" fmla="*/ 460606 h 608203"/>
                <a:gd name="connsiteX25" fmla="*/ 193838 w 447628"/>
                <a:gd name="connsiteY25" fmla="*/ 464778 h 608203"/>
                <a:gd name="connsiteX26" fmla="*/ 126908 w 447628"/>
                <a:gd name="connsiteY26" fmla="*/ 600230 h 608203"/>
                <a:gd name="connsiteX27" fmla="*/ 114098 w 447628"/>
                <a:gd name="connsiteY27" fmla="*/ 608203 h 608203"/>
                <a:gd name="connsiteX28" fmla="*/ 113541 w 447628"/>
                <a:gd name="connsiteY28" fmla="*/ 608203 h 608203"/>
                <a:gd name="connsiteX29" fmla="*/ 100823 w 447628"/>
                <a:gd name="connsiteY29" fmla="*/ 599303 h 608203"/>
                <a:gd name="connsiteX30" fmla="*/ 78730 w 447628"/>
                <a:gd name="connsiteY30" fmla="*/ 544696 h 608203"/>
                <a:gd name="connsiteX31" fmla="*/ 22011 w 447628"/>
                <a:gd name="connsiteY31" fmla="*/ 560457 h 608203"/>
                <a:gd name="connsiteX32" fmla="*/ 7158 w 447628"/>
                <a:gd name="connsiteY32" fmla="*/ 555728 h 608203"/>
                <a:gd name="connsiteX33" fmla="*/ 5394 w 447628"/>
                <a:gd name="connsiteY33" fmla="*/ 540338 h 608203"/>
                <a:gd name="connsiteX34" fmla="*/ 76130 w 447628"/>
                <a:gd name="connsiteY34" fmla="*/ 397192 h 608203"/>
                <a:gd name="connsiteX35" fmla="*/ 223839 w 447628"/>
                <a:gd name="connsiteY35" fmla="*/ 119311 h 608203"/>
                <a:gd name="connsiteX36" fmla="*/ 215669 w 447628"/>
                <a:gd name="connsiteY36" fmla="*/ 124410 h 608203"/>
                <a:gd name="connsiteX37" fmla="*/ 187539 w 447628"/>
                <a:gd name="connsiteY37" fmla="*/ 181330 h 608203"/>
                <a:gd name="connsiteX38" fmla="*/ 124595 w 447628"/>
                <a:gd name="connsiteY38" fmla="*/ 190415 h 608203"/>
                <a:gd name="connsiteX39" fmla="*/ 117260 w 447628"/>
                <a:gd name="connsiteY39" fmla="*/ 196627 h 608203"/>
                <a:gd name="connsiteX40" fmla="*/ 119581 w 447628"/>
                <a:gd name="connsiteY40" fmla="*/ 205897 h 608203"/>
                <a:gd name="connsiteX41" fmla="*/ 165072 w 447628"/>
                <a:gd name="connsiteY41" fmla="*/ 250210 h 608203"/>
                <a:gd name="connsiteX42" fmla="*/ 154396 w 447628"/>
                <a:gd name="connsiteY42" fmla="*/ 312786 h 608203"/>
                <a:gd name="connsiteX43" fmla="*/ 157924 w 447628"/>
                <a:gd name="connsiteY43" fmla="*/ 321593 h 608203"/>
                <a:gd name="connsiteX44" fmla="*/ 167486 w 447628"/>
                <a:gd name="connsiteY44" fmla="*/ 322334 h 608203"/>
                <a:gd name="connsiteX45" fmla="*/ 223839 w 447628"/>
                <a:gd name="connsiteY45" fmla="*/ 292761 h 608203"/>
                <a:gd name="connsiteX46" fmla="*/ 280099 w 447628"/>
                <a:gd name="connsiteY46" fmla="*/ 322334 h 608203"/>
                <a:gd name="connsiteX47" fmla="*/ 284277 w 447628"/>
                <a:gd name="connsiteY47" fmla="*/ 323354 h 608203"/>
                <a:gd name="connsiteX48" fmla="*/ 289661 w 447628"/>
                <a:gd name="connsiteY48" fmla="*/ 321593 h 608203"/>
                <a:gd name="connsiteX49" fmla="*/ 293189 w 447628"/>
                <a:gd name="connsiteY49" fmla="*/ 312786 h 608203"/>
                <a:gd name="connsiteX50" fmla="*/ 282513 w 447628"/>
                <a:gd name="connsiteY50" fmla="*/ 250210 h 608203"/>
                <a:gd name="connsiteX51" fmla="*/ 328004 w 447628"/>
                <a:gd name="connsiteY51" fmla="*/ 205897 h 608203"/>
                <a:gd name="connsiteX52" fmla="*/ 330325 w 447628"/>
                <a:gd name="connsiteY52" fmla="*/ 196627 h 608203"/>
                <a:gd name="connsiteX53" fmla="*/ 322990 w 447628"/>
                <a:gd name="connsiteY53" fmla="*/ 190415 h 608203"/>
                <a:gd name="connsiteX54" fmla="*/ 260046 w 447628"/>
                <a:gd name="connsiteY54" fmla="*/ 181330 h 608203"/>
                <a:gd name="connsiteX55" fmla="*/ 231916 w 447628"/>
                <a:gd name="connsiteY55" fmla="*/ 124410 h 608203"/>
                <a:gd name="connsiteX56" fmla="*/ 223839 w 447628"/>
                <a:gd name="connsiteY56" fmla="*/ 119311 h 608203"/>
                <a:gd name="connsiteX57" fmla="*/ 223746 w 447628"/>
                <a:gd name="connsiteY57" fmla="*/ 0 h 608203"/>
                <a:gd name="connsiteX58" fmla="*/ 238600 w 447628"/>
                <a:gd name="connsiteY58" fmla="*/ 8065 h 608203"/>
                <a:gd name="connsiteX59" fmla="*/ 265152 w 447628"/>
                <a:gd name="connsiteY59" fmla="*/ 48855 h 608203"/>
                <a:gd name="connsiteX60" fmla="*/ 306929 w 447628"/>
                <a:gd name="connsiteY60" fmla="*/ 23732 h 608203"/>
                <a:gd name="connsiteX61" fmla="*/ 316027 w 447628"/>
                <a:gd name="connsiteY61" fmla="*/ 21229 h 608203"/>
                <a:gd name="connsiteX62" fmla="*/ 323826 w 447628"/>
                <a:gd name="connsiteY62" fmla="*/ 22991 h 608203"/>
                <a:gd name="connsiteX63" fmla="*/ 333667 w 447628"/>
                <a:gd name="connsiteY63" fmla="*/ 36711 h 608203"/>
                <a:gd name="connsiteX64" fmla="*/ 339608 w 447628"/>
                <a:gd name="connsiteY64" fmla="*/ 84547 h 608203"/>
                <a:gd name="connsiteX65" fmla="*/ 387699 w 447628"/>
                <a:gd name="connsiteY65" fmla="*/ 80004 h 608203"/>
                <a:gd name="connsiteX66" fmla="*/ 389370 w 447628"/>
                <a:gd name="connsiteY66" fmla="*/ 79911 h 608203"/>
                <a:gd name="connsiteX67" fmla="*/ 403203 w 447628"/>
                <a:gd name="connsiteY67" fmla="*/ 86679 h 608203"/>
                <a:gd name="connsiteX68" fmla="*/ 406174 w 447628"/>
                <a:gd name="connsiteY68" fmla="*/ 103273 h 608203"/>
                <a:gd name="connsiteX69" fmla="*/ 390762 w 447628"/>
                <a:gd name="connsiteY69" fmla="*/ 148976 h 608203"/>
                <a:gd name="connsiteX70" fmla="*/ 435975 w 447628"/>
                <a:gd name="connsiteY70" fmla="*/ 165663 h 608203"/>
                <a:gd name="connsiteX71" fmla="*/ 447208 w 447628"/>
                <a:gd name="connsiteY71" fmla="*/ 178364 h 608203"/>
                <a:gd name="connsiteX72" fmla="*/ 442566 w 447628"/>
                <a:gd name="connsiteY72" fmla="*/ 194680 h 608203"/>
                <a:gd name="connsiteX73" fmla="*/ 408866 w 447628"/>
                <a:gd name="connsiteY73" fmla="*/ 229166 h 608203"/>
                <a:gd name="connsiteX74" fmla="*/ 442381 w 447628"/>
                <a:gd name="connsiteY74" fmla="*/ 263838 h 608203"/>
                <a:gd name="connsiteX75" fmla="*/ 446930 w 447628"/>
                <a:gd name="connsiteY75" fmla="*/ 280154 h 608203"/>
                <a:gd name="connsiteX76" fmla="*/ 435696 w 447628"/>
                <a:gd name="connsiteY76" fmla="*/ 292761 h 608203"/>
                <a:gd name="connsiteX77" fmla="*/ 390298 w 447628"/>
                <a:gd name="connsiteY77" fmla="*/ 309263 h 608203"/>
                <a:gd name="connsiteX78" fmla="*/ 405431 w 447628"/>
                <a:gd name="connsiteY78" fmla="*/ 355059 h 608203"/>
                <a:gd name="connsiteX79" fmla="*/ 402460 w 447628"/>
                <a:gd name="connsiteY79" fmla="*/ 371653 h 608203"/>
                <a:gd name="connsiteX80" fmla="*/ 388627 w 447628"/>
                <a:gd name="connsiteY80" fmla="*/ 378328 h 608203"/>
                <a:gd name="connsiteX81" fmla="*/ 386863 w 447628"/>
                <a:gd name="connsiteY81" fmla="*/ 378235 h 608203"/>
                <a:gd name="connsiteX82" fmla="*/ 338866 w 447628"/>
                <a:gd name="connsiteY82" fmla="*/ 373415 h 608203"/>
                <a:gd name="connsiteX83" fmla="*/ 332646 w 447628"/>
                <a:gd name="connsiteY83" fmla="*/ 421250 h 608203"/>
                <a:gd name="connsiteX84" fmla="*/ 322712 w 447628"/>
                <a:gd name="connsiteY84" fmla="*/ 434878 h 608203"/>
                <a:gd name="connsiteX85" fmla="*/ 315006 w 447628"/>
                <a:gd name="connsiteY85" fmla="*/ 436639 h 608203"/>
                <a:gd name="connsiteX86" fmla="*/ 305815 w 447628"/>
                <a:gd name="connsiteY86" fmla="*/ 434043 h 608203"/>
                <a:gd name="connsiteX87" fmla="*/ 264595 w 447628"/>
                <a:gd name="connsiteY87" fmla="*/ 408920 h 608203"/>
                <a:gd name="connsiteX88" fmla="*/ 238229 w 447628"/>
                <a:gd name="connsiteY88" fmla="*/ 449340 h 608203"/>
                <a:gd name="connsiteX89" fmla="*/ 223375 w 447628"/>
                <a:gd name="connsiteY89" fmla="*/ 457405 h 608203"/>
                <a:gd name="connsiteX90" fmla="*/ 208521 w 447628"/>
                <a:gd name="connsiteY90" fmla="*/ 449247 h 608203"/>
                <a:gd name="connsiteX91" fmla="*/ 182247 w 447628"/>
                <a:gd name="connsiteY91" fmla="*/ 408828 h 608203"/>
                <a:gd name="connsiteX92" fmla="*/ 140934 w 447628"/>
                <a:gd name="connsiteY92" fmla="*/ 433765 h 608203"/>
                <a:gd name="connsiteX93" fmla="*/ 131836 w 447628"/>
                <a:gd name="connsiteY93" fmla="*/ 436361 h 608203"/>
                <a:gd name="connsiteX94" fmla="*/ 124038 w 447628"/>
                <a:gd name="connsiteY94" fmla="*/ 434600 h 608203"/>
                <a:gd name="connsiteX95" fmla="*/ 114197 w 447628"/>
                <a:gd name="connsiteY95" fmla="*/ 420879 h 608203"/>
                <a:gd name="connsiteX96" fmla="*/ 108162 w 447628"/>
                <a:gd name="connsiteY96" fmla="*/ 373044 h 608203"/>
                <a:gd name="connsiteX97" fmla="*/ 60072 w 447628"/>
                <a:gd name="connsiteY97" fmla="*/ 377679 h 608203"/>
                <a:gd name="connsiteX98" fmla="*/ 58401 w 447628"/>
                <a:gd name="connsiteY98" fmla="*/ 377679 h 608203"/>
                <a:gd name="connsiteX99" fmla="*/ 44568 w 447628"/>
                <a:gd name="connsiteY99" fmla="*/ 371004 h 608203"/>
                <a:gd name="connsiteX100" fmla="*/ 41597 w 447628"/>
                <a:gd name="connsiteY100" fmla="*/ 354410 h 608203"/>
                <a:gd name="connsiteX101" fmla="*/ 56915 w 447628"/>
                <a:gd name="connsiteY101" fmla="*/ 308707 h 608203"/>
                <a:gd name="connsiteX102" fmla="*/ 11610 w 447628"/>
                <a:gd name="connsiteY102" fmla="*/ 292020 h 608203"/>
                <a:gd name="connsiteX103" fmla="*/ 470 w 447628"/>
                <a:gd name="connsiteY103" fmla="*/ 279319 h 608203"/>
                <a:gd name="connsiteX104" fmla="*/ 5019 w 447628"/>
                <a:gd name="connsiteY104" fmla="*/ 263096 h 608203"/>
                <a:gd name="connsiteX105" fmla="*/ 38626 w 447628"/>
                <a:gd name="connsiteY105" fmla="*/ 228517 h 608203"/>
                <a:gd name="connsiteX106" fmla="*/ 5111 w 447628"/>
                <a:gd name="connsiteY106" fmla="*/ 193938 h 608203"/>
                <a:gd name="connsiteX107" fmla="*/ 562 w 447628"/>
                <a:gd name="connsiteY107" fmla="*/ 177622 h 608203"/>
                <a:gd name="connsiteX108" fmla="*/ 11703 w 447628"/>
                <a:gd name="connsiteY108" fmla="*/ 164922 h 608203"/>
                <a:gd name="connsiteX109" fmla="*/ 57008 w 447628"/>
                <a:gd name="connsiteY109" fmla="*/ 148420 h 608203"/>
                <a:gd name="connsiteX110" fmla="*/ 41783 w 447628"/>
                <a:gd name="connsiteY110" fmla="*/ 102624 h 608203"/>
                <a:gd name="connsiteX111" fmla="*/ 44754 w 447628"/>
                <a:gd name="connsiteY111" fmla="*/ 86030 h 608203"/>
                <a:gd name="connsiteX112" fmla="*/ 58586 w 447628"/>
                <a:gd name="connsiteY112" fmla="*/ 79355 h 608203"/>
                <a:gd name="connsiteX113" fmla="*/ 60350 w 447628"/>
                <a:gd name="connsiteY113" fmla="*/ 79448 h 608203"/>
                <a:gd name="connsiteX114" fmla="*/ 108441 w 447628"/>
                <a:gd name="connsiteY114" fmla="*/ 84176 h 608203"/>
                <a:gd name="connsiteX115" fmla="*/ 114568 w 447628"/>
                <a:gd name="connsiteY115" fmla="*/ 36340 h 608203"/>
                <a:gd name="connsiteX116" fmla="*/ 124409 w 447628"/>
                <a:gd name="connsiteY116" fmla="*/ 22620 h 608203"/>
                <a:gd name="connsiteX117" fmla="*/ 132115 w 447628"/>
                <a:gd name="connsiteY117" fmla="*/ 20859 h 608203"/>
                <a:gd name="connsiteX118" fmla="*/ 141306 w 447628"/>
                <a:gd name="connsiteY118" fmla="*/ 23454 h 608203"/>
                <a:gd name="connsiteX119" fmla="*/ 182619 w 447628"/>
                <a:gd name="connsiteY119" fmla="*/ 48485 h 608203"/>
                <a:gd name="connsiteX120" fmla="*/ 208892 w 447628"/>
                <a:gd name="connsiteY120" fmla="*/ 8065 h 608203"/>
                <a:gd name="connsiteX121" fmla="*/ 223746 w 447628"/>
                <a:gd name="connsiteY121" fmla="*/ 0 h 60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447628" h="608203">
                  <a:moveTo>
                    <a:pt x="357061" y="396295"/>
                  </a:moveTo>
                  <a:lnTo>
                    <a:pt x="371734" y="397778"/>
                  </a:lnTo>
                  <a:lnTo>
                    <a:pt x="441852" y="539699"/>
                  </a:lnTo>
                  <a:cubicBezTo>
                    <a:pt x="443059" y="541738"/>
                    <a:pt x="443709" y="544149"/>
                    <a:pt x="443709" y="546651"/>
                  </a:cubicBezTo>
                  <a:cubicBezTo>
                    <a:pt x="443709" y="554438"/>
                    <a:pt x="437487" y="560742"/>
                    <a:pt x="429778" y="560927"/>
                  </a:cubicBezTo>
                  <a:cubicBezTo>
                    <a:pt x="428385" y="561020"/>
                    <a:pt x="426899" y="560834"/>
                    <a:pt x="425506" y="560463"/>
                  </a:cubicBezTo>
                  <a:lnTo>
                    <a:pt x="368762" y="544705"/>
                  </a:lnTo>
                  <a:lnTo>
                    <a:pt x="346752" y="599304"/>
                  </a:lnTo>
                  <a:cubicBezTo>
                    <a:pt x="344616" y="604495"/>
                    <a:pt x="339694" y="608018"/>
                    <a:pt x="334029" y="608203"/>
                  </a:cubicBezTo>
                  <a:cubicBezTo>
                    <a:pt x="333843" y="608203"/>
                    <a:pt x="333657" y="608203"/>
                    <a:pt x="333471" y="608203"/>
                  </a:cubicBezTo>
                  <a:cubicBezTo>
                    <a:pt x="328085" y="608203"/>
                    <a:pt x="323070" y="605144"/>
                    <a:pt x="320655" y="600231"/>
                  </a:cubicBezTo>
                  <a:lnTo>
                    <a:pt x="253324" y="464150"/>
                  </a:lnTo>
                  <a:cubicBezTo>
                    <a:pt x="254253" y="463038"/>
                    <a:pt x="255089" y="461925"/>
                    <a:pt x="255832" y="460813"/>
                  </a:cubicBezTo>
                  <a:lnTo>
                    <a:pt x="271062" y="437453"/>
                  </a:lnTo>
                  <a:lnTo>
                    <a:pt x="294837" y="452007"/>
                  </a:lnTo>
                  <a:cubicBezTo>
                    <a:pt x="300874" y="455715"/>
                    <a:pt x="307932" y="457661"/>
                    <a:pt x="314990" y="457661"/>
                  </a:cubicBezTo>
                  <a:cubicBezTo>
                    <a:pt x="320748" y="457661"/>
                    <a:pt x="326599" y="456363"/>
                    <a:pt x="331800" y="453861"/>
                  </a:cubicBezTo>
                  <a:cubicBezTo>
                    <a:pt x="343687" y="448113"/>
                    <a:pt x="351767" y="436989"/>
                    <a:pt x="353532" y="423919"/>
                  </a:cubicBezTo>
                  <a:close/>
                  <a:moveTo>
                    <a:pt x="89869" y="395801"/>
                  </a:moveTo>
                  <a:lnTo>
                    <a:pt x="93304" y="423429"/>
                  </a:lnTo>
                  <a:cubicBezTo>
                    <a:pt x="94975" y="436501"/>
                    <a:pt x="103051" y="447719"/>
                    <a:pt x="114933" y="453468"/>
                  </a:cubicBezTo>
                  <a:cubicBezTo>
                    <a:pt x="120131" y="455971"/>
                    <a:pt x="125980" y="457269"/>
                    <a:pt x="131828" y="457269"/>
                  </a:cubicBezTo>
                  <a:cubicBezTo>
                    <a:pt x="138883" y="457269"/>
                    <a:pt x="145845" y="455322"/>
                    <a:pt x="151879" y="451706"/>
                  </a:cubicBezTo>
                  <a:lnTo>
                    <a:pt x="175643" y="437336"/>
                  </a:lnTo>
                  <a:lnTo>
                    <a:pt x="190775" y="460606"/>
                  </a:lnTo>
                  <a:cubicBezTo>
                    <a:pt x="191796" y="462090"/>
                    <a:pt x="192817" y="463480"/>
                    <a:pt x="193838" y="464778"/>
                  </a:cubicBezTo>
                  <a:lnTo>
                    <a:pt x="126908" y="600230"/>
                  </a:lnTo>
                  <a:cubicBezTo>
                    <a:pt x="124494" y="605144"/>
                    <a:pt x="119482" y="608203"/>
                    <a:pt x="114098" y="608203"/>
                  </a:cubicBezTo>
                  <a:cubicBezTo>
                    <a:pt x="113912" y="608203"/>
                    <a:pt x="113726" y="608203"/>
                    <a:pt x="113541" y="608203"/>
                  </a:cubicBezTo>
                  <a:cubicBezTo>
                    <a:pt x="107878" y="608018"/>
                    <a:pt x="102865" y="604495"/>
                    <a:pt x="100823" y="599303"/>
                  </a:cubicBezTo>
                  <a:lnTo>
                    <a:pt x="78730" y="544696"/>
                  </a:lnTo>
                  <a:lnTo>
                    <a:pt x="22011" y="560457"/>
                  </a:lnTo>
                  <a:cubicBezTo>
                    <a:pt x="16627" y="561940"/>
                    <a:pt x="10778" y="560086"/>
                    <a:pt x="7158" y="555728"/>
                  </a:cubicBezTo>
                  <a:cubicBezTo>
                    <a:pt x="3631" y="551464"/>
                    <a:pt x="2888" y="545345"/>
                    <a:pt x="5394" y="540338"/>
                  </a:cubicBezTo>
                  <a:lnTo>
                    <a:pt x="76130" y="397192"/>
                  </a:lnTo>
                  <a:close/>
                  <a:moveTo>
                    <a:pt x="223839" y="119311"/>
                  </a:moveTo>
                  <a:cubicBezTo>
                    <a:pt x="220311" y="119311"/>
                    <a:pt x="217155" y="121258"/>
                    <a:pt x="215669" y="124410"/>
                  </a:cubicBezTo>
                  <a:lnTo>
                    <a:pt x="187539" y="181330"/>
                  </a:lnTo>
                  <a:lnTo>
                    <a:pt x="124595" y="190415"/>
                  </a:lnTo>
                  <a:cubicBezTo>
                    <a:pt x="121160" y="190879"/>
                    <a:pt x="118374" y="193289"/>
                    <a:pt x="117260" y="196627"/>
                  </a:cubicBezTo>
                  <a:cubicBezTo>
                    <a:pt x="116239" y="199871"/>
                    <a:pt x="117075" y="203487"/>
                    <a:pt x="119581" y="205897"/>
                  </a:cubicBezTo>
                  <a:lnTo>
                    <a:pt x="165072" y="250210"/>
                  </a:lnTo>
                  <a:lnTo>
                    <a:pt x="154396" y="312786"/>
                  </a:lnTo>
                  <a:cubicBezTo>
                    <a:pt x="153746" y="316123"/>
                    <a:pt x="155138" y="319553"/>
                    <a:pt x="157924" y="321593"/>
                  </a:cubicBezTo>
                  <a:cubicBezTo>
                    <a:pt x="160802" y="323632"/>
                    <a:pt x="164422" y="323910"/>
                    <a:pt x="167486" y="322334"/>
                  </a:cubicBezTo>
                  <a:lnTo>
                    <a:pt x="223839" y="292761"/>
                  </a:lnTo>
                  <a:lnTo>
                    <a:pt x="280099" y="322334"/>
                  </a:lnTo>
                  <a:cubicBezTo>
                    <a:pt x="281399" y="322983"/>
                    <a:pt x="282791" y="323354"/>
                    <a:pt x="284277" y="323354"/>
                  </a:cubicBezTo>
                  <a:cubicBezTo>
                    <a:pt x="286134" y="323354"/>
                    <a:pt x="288083" y="322798"/>
                    <a:pt x="289661" y="321593"/>
                  </a:cubicBezTo>
                  <a:cubicBezTo>
                    <a:pt x="292447" y="319553"/>
                    <a:pt x="293839" y="316123"/>
                    <a:pt x="293189" y="312786"/>
                  </a:cubicBezTo>
                  <a:lnTo>
                    <a:pt x="282513" y="250210"/>
                  </a:lnTo>
                  <a:lnTo>
                    <a:pt x="328004" y="205897"/>
                  </a:lnTo>
                  <a:cubicBezTo>
                    <a:pt x="330510" y="203487"/>
                    <a:pt x="331346" y="199871"/>
                    <a:pt x="330325" y="196627"/>
                  </a:cubicBezTo>
                  <a:cubicBezTo>
                    <a:pt x="329211" y="193289"/>
                    <a:pt x="326425" y="190879"/>
                    <a:pt x="322990" y="190415"/>
                  </a:cubicBezTo>
                  <a:lnTo>
                    <a:pt x="260046" y="181330"/>
                  </a:lnTo>
                  <a:lnTo>
                    <a:pt x="231916" y="124410"/>
                  </a:lnTo>
                  <a:cubicBezTo>
                    <a:pt x="230430" y="121258"/>
                    <a:pt x="227274" y="119311"/>
                    <a:pt x="223839" y="119311"/>
                  </a:cubicBezTo>
                  <a:close/>
                  <a:moveTo>
                    <a:pt x="223746" y="0"/>
                  </a:moveTo>
                  <a:cubicBezTo>
                    <a:pt x="229781" y="0"/>
                    <a:pt x="235351" y="3059"/>
                    <a:pt x="238600" y="8065"/>
                  </a:cubicBezTo>
                  <a:lnTo>
                    <a:pt x="265152" y="48855"/>
                  </a:lnTo>
                  <a:lnTo>
                    <a:pt x="306929" y="23732"/>
                  </a:lnTo>
                  <a:cubicBezTo>
                    <a:pt x="309715" y="22064"/>
                    <a:pt x="312871" y="21229"/>
                    <a:pt x="316027" y="21229"/>
                  </a:cubicBezTo>
                  <a:cubicBezTo>
                    <a:pt x="318720" y="21229"/>
                    <a:pt x="321319" y="21786"/>
                    <a:pt x="323826" y="22991"/>
                  </a:cubicBezTo>
                  <a:cubicBezTo>
                    <a:pt x="329211" y="25586"/>
                    <a:pt x="332924" y="30778"/>
                    <a:pt x="333667" y="36711"/>
                  </a:cubicBezTo>
                  <a:lnTo>
                    <a:pt x="339608" y="84547"/>
                  </a:lnTo>
                  <a:lnTo>
                    <a:pt x="387699" y="80004"/>
                  </a:lnTo>
                  <a:cubicBezTo>
                    <a:pt x="388256" y="79911"/>
                    <a:pt x="388813" y="79911"/>
                    <a:pt x="389370" y="79911"/>
                  </a:cubicBezTo>
                  <a:cubicBezTo>
                    <a:pt x="394755" y="79911"/>
                    <a:pt x="399861" y="82414"/>
                    <a:pt x="403203" y="86679"/>
                  </a:cubicBezTo>
                  <a:cubicBezTo>
                    <a:pt x="406916" y="91314"/>
                    <a:pt x="408030" y="97618"/>
                    <a:pt x="406174" y="103273"/>
                  </a:cubicBezTo>
                  <a:lnTo>
                    <a:pt x="390762" y="148976"/>
                  </a:lnTo>
                  <a:lnTo>
                    <a:pt x="435975" y="165663"/>
                  </a:lnTo>
                  <a:cubicBezTo>
                    <a:pt x="441638" y="167796"/>
                    <a:pt x="445816" y="172523"/>
                    <a:pt x="447208" y="178364"/>
                  </a:cubicBezTo>
                  <a:cubicBezTo>
                    <a:pt x="448508" y="184297"/>
                    <a:pt x="446744" y="190323"/>
                    <a:pt x="442566" y="194680"/>
                  </a:cubicBezTo>
                  <a:lnTo>
                    <a:pt x="408866" y="229166"/>
                  </a:lnTo>
                  <a:lnTo>
                    <a:pt x="442381" y="263838"/>
                  </a:lnTo>
                  <a:cubicBezTo>
                    <a:pt x="446558" y="268195"/>
                    <a:pt x="448229" y="274313"/>
                    <a:pt x="446930" y="280154"/>
                  </a:cubicBezTo>
                  <a:cubicBezTo>
                    <a:pt x="445537" y="285994"/>
                    <a:pt x="441359" y="290722"/>
                    <a:pt x="435696" y="292761"/>
                  </a:cubicBezTo>
                  <a:lnTo>
                    <a:pt x="390298" y="309263"/>
                  </a:lnTo>
                  <a:lnTo>
                    <a:pt x="405431" y="355059"/>
                  </a:lnTo>
                  <a:cubicBezTo>
                    <a:pt x="407381" y="360714"/>
                    <a:pt x="406267" y="367018"/>
                    <a:pt x="402460" y="371653"/>
                  </a:cubicBezTo>
                  <a:cubicBezTo>
                    <a:pt x="399118" y="375918"/>
                    <a:pt x="394012" y="378328"/>
                    <a:pt x="388627" y="378328"/>
                  </a:cubicBezTo>
                  <a:cubicBezTo>
                    <a:pt x="388070" y="378328"/>
                    <a:pt x="387513" y="378235"/>
                    <a:pt x="386863" y="378235"/>
                  </a:cubicBezTo>
                  <a:lnTo>
                    <a:pt x="338866" y="373415"/>
                  </a:lnTo>
                  <a:lnTo>
                    <a:pt x="332646" y="421250"/>
                  </a:lnTo>
                  <a:cubicBezTo>
                    <a:pt x="331903" y="427183"/>
                    <a:pt x="328097" y="432375"/>
                    <a:pt x="322712" y="434878"/>
                  </a:cubicBezTo>
                  <a:cubicBezTo>
                    <a:pt x="320298" y="436083"/>
                    <a:pt x="317699" y="436639"/>
                    <a:pt x="315006" y="436639"/>
                  </a:cubicBezTo>
                  <a:cubicBezTo>
                    <a:pt x="311850" y="436639"/>
                    <a:pt x="308600" y="435805"/>
                    <a:pt x="305815" y="434043"/>
                  </a:cubicBezTo>
                  <a:lnTo>
                    <a:pt x="264595" y="408920"/>
                  </a:lnTo>
                  <a:lnTo>
                    <a:pt x="238229" y="449340"/>
                  </a:lnTo>
                  <a:cubicBezTo>
                    <a:pt x="234980" y="454346"/>
                    <a:pt x="229409" y="457405"/>
                    <a:pt x="223375" y="457405"/>
                  </a:cubicBezTo>
                  <a:cubicBezTo>
                    <a:pt x="217340" y="457312"/>
                    <a:pt x="211770" y="454346"/>
                    <a:pt x="208521" y="449247"/>
                  </a:cubicBezTo>
                  <a:lnTo>
                    <a:pt x="182247" y="408828"/>
                  </a:lnTo>
                  <a:lnTo>
                    <a:pt x="140934" y="433765"/>
                  </a:lnTo>
                  <a:cubicBezTo>
                    <a:pt x="138149" y="435434"/>
                    <a:pt x="134993" y="436361"/>
                    <a:pt x="131836" y="436361"/>
                  </a:cubicBezTo>
                  <a:cubicBezTo>
                    <a:pt x="129144" y="436361"/>
                    <a:pt x="126544" y="435712"/>
                    <a:pt x="124038" y="434600"/>
                  </a:cubicBezTo>
                  <a:cubicBezTo>
                    <a:pt x="118653" y="432004"/>
                    <a:pt x="114939" y="426812"/>
                    <a:pt x="114197" y="420879"/>
                  </a:cubicBezTo>
                  <a:lnTo>
                    <a:pt x="108162" y="373044"/>
                  </a:lnTo>
                  <a:lnTo>
                    <a:pt x="60072" y="377679"/>
                  </a:lnTo>
                  <a:cubicBezTo>
                    <a:pt x="59515" y="377679"/>
                    <a:pt x="58958" y="377679"/>
                    <a:pt x="58401" y="377679"/>
                  </a:cubicBezTo>
                  <a:cubicBezTo>
                    <a:pt x="53016" y="377679"/>
                    <a:pt x="47910" y="375269"/>
                    <a:pt x="44568" y="371004"/>
                  </a:cubicBezTo>
                  <a:cubicBezTo>
                    <a:pt x="40761" y="366369"/>
                    <a:pt x="39647" y="360065"/>
                    <a:pt x="41597" y="354410"/>
                  </a:cubicBezTo>
                  <a:lnTo>
                    <a:pt x="56915" y="308707"/>
                  </a:lnTo>
                  <a:lnTo>
                    <a:pt x="11610" y="292020"/>
                  </a:lnTo>
                  <a:cubicBezTo>
                    <a:pt x="5947" y="289980"/>
                    <a:pt x="1769" y="285160"/>
                    <a:pt x="470" y="279319"/>
                  </a:cubicBezTo>
                  <a:cubicBezTo>
                    <a:pt x="-923" y="273479"/>
                    <a:pt x="841" y="267360"/>
                    <a:pt x="5019" y="263096"/>
                  </a:cubicBezTo>
                  <a:lnTo>
                    <a:pt x="38626" y="228517"/>
                  </a:lnTo>
                  <a:lnTo>
                    <a:pt x="5111" y="193938"/>
                  </a:lnTo>
                  <a:cubicBezTo>
                    <a:pt x="934" y="189581"/>
                    <a:pt x="-830" y="183463"/>
                    <a:pt x="562" y="177622"/>
                  </a:cubicBezTo>
                  <a:cubicBezTo>
                    <a:pt x="1862" y="171782"/>
                    <a:pt x="6040" y="167054"/>
                    <a:pt x="11703" y="164922"/>
                  </a:cubicBezTo>
                  <a:lnTo>
                    <a:pt x="57008" y="148420"/>
                  </a:lnTo>
                  <a:lnTo>
                    <a:pt x="41783" y="102624"/>
                  </a:lnTo>
                  <a:cubicBezTo>
                    <a:pt x="39926" y="96969"/>
                    <a:pt x="41040" y="90665"/>
                    <a:pt x="44754" y="86030"/>
                  </a:cubicBezTo>
                  <a:cubicBezTo>
                    <a:pt x="48189" y="81766"/>
                    <a:pt x="53295" y="79355"/>
                    <a:pt x="58586" y="79355"/>
                  </a:cubicBezTo>
                  <a:cubicBezTo>
                    <a:pt x="59236" y="79355"/>
                    <a:pt x="59793" y="79355"/>
                    <a:pt x="60350" y="79448"/>
                  </a:cubicBezTo>
                  <a:lnTo>
                    <a:pt x="108441" y="84176"/>
                  </a:lnTo>
                  <a:lnTo>
                    <a:pt x="114568" y="36340"/>
                  </a:lnTo>
                  <a:cubicBezTo>
                    <a:pt x="115311" y="30407"/>
                    <a:pt x="119024" y="25216"/>
                    <a:pt x="124409" y="22620"/>
                  </a:cubicBezTo>
                  <a:cubicBezTo>
                    <a:pt x="126916" y="21415"/>
                    <a:pt x="129515" y="20859"/>
                    <a:pt x="132115" y="20859"/>
                  </a:cubicBezTo>
                  <a:cubicBezTo>
                    <a:pt x="135364" y="20859"/>
                    <a:pt x="138520" y="21693"/>
                    <a:pt x="141306" y="23454"/>
                  </a:cubicBezTo>
                  <a:lnTo>
                    <a:pt x="182619" y="48485"/>
                  </a:lnTo>
                  <a:lnTo>
                    <a:pt x="208892" y="8065"/>
                  </a:lnTo>
                  <a:cubicBezTo>
                    <a:pt x="212141" y="3059"/>
                    <a:pt x="217712" y="0"/>
                    <a:pt x="223746" y="0"/>
                  </a:cubicBezTo>
                  <a:close/>
                </a:path>
              </a:pathLst>
            </a:custGeom>
            <a:solidFill>
              <a:schemeClr val="bg1"/>
            </a:solidFill>
            <a:ln>
              <a:noFill/>
            </a:ln>
          </p:spPr>
          <p:txBody>
            <a:bodyPr/>
            <a:lstStyle/>
            <a:p>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13" name="star-ornament-with-ribbon-tails_57408">
              <a:extLst>
                <a:ext uri="{FF2B5EF4-FFF2-40B4-BE49-F238E27FC236}">
                  <a16:creationId xmlns:a16="http://schemas.microsoft.com/office/drawing/2014/main" id="{1BCDA1D0-8C33-EF0D-6ECC-399E24F82C23}"/>
                </a:ext>
              </a:extLst>
            </p:cNvPr>
            <p:cNvSpPr>
              <a:spLocks noChangeAspect="1"/>
            </p:cNvSpPr>
            <p:nvPr/>
          </p:nvSpPr>
          <p:spPr bwMode="auto">
            <a:xfrm>
              <a:off x="8647799" y="4009764"/>
              <a:ext cx="382792" cy="520110"/>
            </a:xfrm>
            <a:custGeom>
              <a:avLst/>
              <a:gdLst>
                <a:gd name="connsiteX0" fmla="*/ 357061 w 447628"/>
                <a:gd name="connsiteY0" fmla="*/ 396295 h 608203"/>
                <a:gd name="connsiteX1" fmla="*/ 371734 w 447628"/>
                <a:gd name="connsiteY1" fmla="*/ 397778 h 608203"/>
                <a:gd name="connsiteX2" fmla="*/ 441852 w 447628"/>
                <a:gd name="connsiteY2" fmla="*/ 539699 h 608203"/>
                <a:gd name="connsiteX3" fmla="*/ 443709 w 447628"/>
                <a:gd name="connsiteY3" fmla="*/ 546651 h 608203"/>
                <a:gd name="connsiteX4" fmla="*/ 429778 w 447628"/>
                <a:gd name="connsiteY4" fmla="*/ 560927 h 608203"/>
                <a:gd name="connsiteX5" fmla="*/ 425506 w 447628"/>
                <a:gd name="connsiteY5" fmla="*/ 560463 h 608203"/>
                <a:gd name="connsiteX6" fmla="*/ 368762 w 447628"/>
                <a:gd name="connsiteY6" fmla="*/ 544705 h 608203"/>
                <a:gd name="connsiteX7" fmla="*/ 346752 w 447628"/>
                <a:gd name="connsiteY7" fmla="*/ 599304 h 608203"/>
                <a:gd name="connsiteX8" fmla="*/ 334029 w 447628"/>
                <a:gd name="connsiteY8" fmla="*/ 608203 h 608203"/>
                <a:gd name="connsiteX9" fmla="*/ 333471 w 447628"/>
                <a:gd name="connsiteY9" fmla="*/ 608203 h 608203"/>
                <a:gd name="connsiteX10" fmla="*/ 320655 w 447628"/>
                <a:gd name="connsiteY10" fmla="*/ 600231 h 608203"/>
                <a:gd name="connsiteX11" fmla="*/ 253324 w 447628"/>
                <a:gd name="connsiteY11" fmla="*/ 464150 h 608203"/>
                <a:gd name="connsiteX12" fmla="*/ 255832 w 447628"/>
                <a:gd name="connsiteY12" fmla="*/ 460813 h 608203"/>
                <a:gd name="connsiteX13" fmla="*/ 271062 w 447628"/>
                <a:gd name="connsiteY13" fmla="*/ 437453 h 608203"/>
                <a:gd name="connsiteX14" fmla="*/ 294837 w 447628"/>
                <a:gd name="connsiteY14" fmla="*/ 452007 h 608203"/>
                <a:gd name="connsiteX15" fmla="*/ 314990 w 447628"/>
                <a:gd name="connsiteY15" fmla="*/ 457661 h 608203"/>
                <a:gd name="connsiteX16" fmla="*/ 331800 w 447628"/>
                <a:gd name="connsiteY16" fmla="*/ 453861 h 608203"/>
                <a:gd name="connsiteX17" fmla="*/ 353532 w 447628"/>
                <a:gd name="connsiteY17" fmla="*/ 423919 h 608203"/>
                <a:gd name="connsiteX18" fmla="*/ 89869 w 447628"/>
                <a:gd name="connsiteY18" fmla="*/ 395801 h 608203"/>
                <a:gd name="connsiteX19" fmla="*/ 93304 w 447628"/>
                <a:gd name="connsiteY19" fmla="*/ 423429 h 608203"/>
                <a:gd name="connsiteX20" fmla="*/ 114933 w 447628"/>
                <a:gd name="connsiteY20" fmla="*/ 453468 h 608203"/>
                <a:gd name="connsiteX21" fmla="*/ 131828 w 447628"/>
                <a:gd name="connsiteY21" fmla="*/ 457269 h 608203"/>
                <a:gd name="connsiteX22" fmla="*/ 151879 w 447628"/>
                <a:gd name="connsiteY22" fmla="*/ 451706 h 608203"/>
                <a:gd name="connsiteX23" fmla="*/ 175643 w 447628"/>
                <a:gd name="connsiteY23" fmla="*/ 437336 h 608203"/>
                <a:gd name="connsiteX24" fmla="*/ 190775 w 447628"/>
                <a:gd name="connsiteY24" fmla="*/ 460606 h 608203"/>
                <a:gd name="connsiteX25" fmla="*/ 193838 w 447628"/>
                <a:gd name="connsiteY25" fmla="*/ 464778 h 608203"/>
                <a:gd name="connsiteX26" fmla="*/ 126908 w 447628"/>
                <a:gd name="connsiteY26" fmla="*/ 600230 h 608203"/>
                <a:gd name="connsiteX27" fmla="*/ 114098 w 447628"/>
                <a:gd name="connsiteY27" fmla="*/ 608203 h 608203"/>
                <a:gd name="connsiteX28" fmla="*/ 113541 w 447628"/>
                <a:gd name="connsiteY28" fmla="*/ 608203 h 608203"/>
                <a:gd name="connsiteX29" fmla="*/ 100823 w 447628"/>
                <a:gd name="connsiteY29" fmla="*/ 599303 h 608203"/>
                <a:gd name="connsiteX30" fmla="*/ 78730 w 447628"/>
                <a:gd name="connsiteY30" fmla="*/ 544696 h 608203"/>
                <a:gd name="connsiteX31" fmla="*/ 22011 w 447628"/>
                <a:gd name="connsiteY31" fmla="*/ 560457 h 608203"/>
                <a:gd name="connsiteX32" fmla="*/ 7158 w 447628"/>
                <a:gd name="connsiteY32" fmla="*/ 555728 h 608203"/>
                <a:gd name="connsiteX33" fmla="*/ 5394 w 447628"/>
                <a:gd name="connsiteY33" fmla="*/ 540338 h 608203"/>
                <a:gd name="connsiteX34" fmla="*/ 76130 w 447628"/>
                <a:gd name="connsiteY34" fmla="*/ 397192 h 608203"/>
                <a:gd name="connsiteX35" fmla="*/ 223839 w 447628"/>
                <a:gd name="connsiteY35" fmla="*/ 119311 h 608203"/>
                <a:gd name="connsiteX36" fmla="*/ 215669 w 447628"/>
                <a:gd name="connsiteY36" fmla="*/ 124410 h 608203"/>
                <a:gd name="connsiteX37" fmla="*/ 187539 w 447628"/>
                <a:gd name="connsiteY37" fmla="*/ 181330 h 608203"/>
                <a:gd name="connsiteX38" fmla="*/ 124595 w 447628"/>
                <a:gd name="connsiteY38" fmla="*/ 190415 h 608203"/>
                <a:gd name="connsiteX39" fmla="*/ 117260 w 447628"/>
                <a:gd name="connsiteY39" fmla="*/ 196627 h 608203"/>
                <a:gd name="connsiteX40" fmla="*/ 119581 w 447628"/>
                <a:gd name="connsiteY40" fmla="*/ 205897 h 608203"/>
                <a:gd name="connsiteX41" fmla="*/ 165072 w 447628"/>
                <a:gd name="connsiteY41" fmla="*/ 250210 h 608203"/>
                <a:gd name="connsiteX42" fmla="*/ 154396 w 447628"/>
                <a:gd name="connsiteY42" fmla="*/ 312786 h 608203"/>
                <a:gd name="connsiteX43" fmla="*/ 157924 w 447628"/>
                <a:gd name="connsiteY43" fmla="*/ 321593 h 608203"/>
                <a:gd name="connsiteX44" fmla="*/ 167486 w 447628"/>
                <a:gd name="connsiteY44" fmla="*/ 322334 h 608203"/>
                <a:gd name="connsiteX45" fmla="*/ 223839 w 447628"/>
                <a:gd name="connsiteY45" fmla="*/ 292761 h 608203"/>
                <a:gd name="connsiteX46" fmla="*/ 280099 w 447628"/>
                <a:gd name="connsiteY46" fmla="*/ 322334 h 608203"/>
                <a:gd name="connsiteX47" fmla="*/ 284277 w 447628"/>
                <a:gd name="connsiteY47" fmla="*/ 323354 h 608203"/>
                <a:gd name="connsiteX48" fmla="*/ 289661 w 447628"/>
                <a:gd name="connsiteY48" fmla="*/ 321593 h 608203"/>
                <a:gd name="connsiteX49" fmla="*/ 293189 w 447628"/>
                <a:gd name="connsiteY49" fmla="*/ 312786 h 608203"/>
                <a:gd name="connsiteX50" fmla="*/ 282513 w 447628"/>
                <a:gd name="connsiteY50" fmla="*/ 250210 h 608203"/>
                <a:gd name="connsiteX51" fmla="*/ 328004 w 447628"/>
                <a:gd name="connsiteY51" fmla="*/ 205897 h 608203"/>
                <a:gd name="connsiteX52" fmla="*/ 330325 w 447628"/>
                <a:gd name="connsiteY52" fmla="*/ 196627 h 608203"/>
                <a:gd name="connsiteX53" fmla="*/ 322990 w 447628"/>
                <a:gd name="connsiteY53" fmla="*/ 190415 h 608203"/>
                <a:gd name="connsiteX54" fmla="*/ 260046 w 447628"/>
                <a:gd name="connsiteY54" fmla="*/ 181330 h 608203"/>
                <a:gd name="connsiteX55" fmla="*/ 231916 w 447628"/>
                <a:gd name="connsiteY55" fmla="*/ 124410 h 608203"/>
                <a:gd name="connsiteX56" fmla="*/ 223839 w 447628"/>
                <a:gd name="connsiteY56" fmla="*/ 119311 h 608203"/>
                <a:gd name="connsiteX57" fmla="*/ 223746 w 447628"/>
                <a:gd name="connsiteY57" fmla="*/ 0 h 608203"/>
                <a:gd name="connsiteX58" fmla="*/ 238600 w 447628"/>
                <a:gd name="connsiteY58" fmla="*/ 8065 h 608203"/>
                <a:gd name="connsiteX59" fmla="*/ 265152 w 447628"/>
                <a:gd name="connsiteY59" fmla="*/ 48855 h 608203"/>
                <a:gd name="connsiteX60" fmla="*/ 306929 w 447628"/>
                <a:gd name="connsiteY60" fmla="*/ 23732 h 608203"/>
                <a:gd name="connsiteX61" fmla="*/ 316027 w 447628"/>
                <a:gd name="connsiteY61" fmla="*/ 21229 h 608203"/>
                <a:gd name="connsiteX62" fmla="*/ 323826 w 447628"/>
                <a:gd name="connsiteY62" fmla="*/ 22991 h 608203"/>
                <a:gd name="connsiteX63" fmla="*/ 333667 w 447628"/>
                <a:gd name="connsiteY63" fmla="*/ 36711 h 608203"/>
                <a:gd name="connsiteX64" fmla="*/ 339608 w 447628"/>
                <a:gd name="connsiteY64" fmla="*/ 84547 h 608203"/>
                <a:gd name="connsiteX65" fmla="*/ 387699 w 447628"/>
                <a:gd name="connsiteY65" fmla="*/ 80004 h 608203"/>
                <a:gd name="connsiteX66" fmla="*/ 389370 w 447628"/>
                <a:gd name="connsiteY66" fmla="*/ 79911 h 608203"/>
                <a:gd name="connsiteX67" fmla="*/ 403203 w 447628"/>
                <a:gd name="connsiteY67" fmla="*/ 86679 h 608203"/>
                <a:gd name="connsiteX68" fmla="*/ 406174 w 447628"/>
                <a:gd name="connsiteY68" fmla="*/ 103273 h 608203"/>
                <a:gd name="connsiteX69" fmla="*/ 390762 w 447628"/>
                <a:gd name="connsiteY69" fmla="*/ 148976 h 608203"/>
                <a:gd name="connsiteX70" fmla="*/ 435975 w 447628"/>
                <a:gd name="connsiteY70" fmla="*/ 165663 h 608203"/>
                <a:gd name="connsiteX71" fmla="*/ 447208 w 447628"/>
                <a:gd name="connsiteY71" fmla="*/ 178364 h 608203"/>
                <a:gd name="connsiteX72" fmla="*/ 442566 w 447628"/>
                <a:gd name="connsiteY72" fmla="*/ 194680 h 608203"/>
                <a:gd name="connsiteX73" fmla="*/ 408866 w 447628"/>
                <a:gd name="connsiteY73" fmla="*/ 229166 h 608203"/>
                <a:gd name="connsiteX74" fmla="*/ 442381 w 447628"/>
                <a:gd name="connsiteY74" fmla="*/ 263838 h 608203"/>
                <a:gd name="connsiteX75" fmla="*/ 446930 w 447628"/>
                <a:gd name="connsiteY75" fmla="*/ 280154 h 608203"/>
                <a:gd name="connsiteX76" fmla="*/ 435696 w 447628"/>
                <a:gd name="connsiteY76" fmla="*/ 292761 h 608203"/>
                <a:gd name="connsiteX77" fmla="*/ 390298 w 447628"/>
                <a:gd name="connsiteY77" fmla="*/ 309263 h 608203"/>
                <a:gd name="connsiteX78" fmla="*/ 405431 w 447628"/>
                <a:gd name="connsiteY78" fmla="*/ 355059 h 608203"/>
                <a:gd name="connsiteX79" fmla="*/ 402460 w 447628"/>
                <a:gd name="connsiteY79" fmla="*/ 371653 h 608203"/>
                <a:gd name="connsiteX80" fmla="*/ 388627 w 447628"/>
                <a:gd name="connsiteY80" fmla="*/ 378328 h 608203"/>
                <a:gd name="connsiteX81" fmla="*/ 386863 w 447628"/>
                <a:gd name="connsiteY81" fmla="*/ 378235 h 608203"/>
                <a:gd name="connsiteX82" fmla="*/ 338866 w 447628"/>
                <a:gd name="connsiteY82" fmla="*/ 373415 h 608203"/>
                <a:gd name="connsiteX83" fmla="*/ 332646 w 447628"/>
                <a:gd name="connsiteY83" fmla="*/ 421250 h 608203"/>
                <a:gd name="connsiteX84" fmla="*/ 322712 w 447628"/>
                <a:gd name="connsiteY84" fmla="*/ 434878 h 608203"/>
                <a:gd name="connsiteX85" fmla="*/ 315006 w 447628"/>
                <a:gd name="connsiteY85" fmla="*/ 436639 h 608203"/>
                <a:gd name="connsiteX86" fmla="*/ 305815 w 447628"/>
                <a:gd name="connsiteY86" fmla="*/ 434043 h 608203"/>
                <a:gd name="connsiteX87" fmla="*/ 264595 w 447628"/>
                <a:gd name="connsiteY87" fmla="*/ 408920 h 608203"/>
                <a:gd name="connsiteX88" fmla="*/ 238229 w 447628"/>
                <a:gd name="connsiteY88" fmla="*/ 449340 h 608203"/>
                <a:gd name="connsiteX89" fmla="*/ 223375 w 447628"/>
                <a:gd name="connsiteY89" fmla="*/ 457405 h 608203"/>
                <a:gd name="connsiteX90" fmla="*/ 208521 w 447628"/>
                <a:gd name="connsiteY90" fmla="*/ 449247 h 608203"/>
                <a:gd name="connsiteX91" fmla="*/ 182247 w 447628"/>
                <a:gd name="connsiteY91" fmla="*/ 408828 h 608203"/>
                <a:gd name="connsiteX92" fmla="*/ 140934 w 447628"/>
                <a:gd name="connsiteY92" fmla="*/ 433765 h 608203"/>
                <a:gd name="connsiteX93" fmla="*/ 131836 w 447628"/>
                <a:gd name="connsiteY93" fmla="*/ 436361 h 608203"/>
                <a:gd name="connsiteX94" fmla="*/ 124038 w 447628"/>
                <a:gd name="connsiteY94" fmla="*/ 434600 h 608203"/>
                <a:gd name="connsiteX95" fmla="*/ 114197 w 447628"/>
                <a:gd name="connsiteY95" fmla="*/ 420879 h 608203"/>
                <a:gd name="connsiteX96" fmla="*/ 108162 w 447628"/>
                <a:gd name="connsiteY96" fmla="*/ 373044 h 608203"/>
                <a:gd name="connsiteX97" fmla="*/ 60072 w 447628"/>
                <a:gd name="connsiteY97" fmla="*/ 377679 h 608203"/>
                <a:gd name="connsiteX98" fmla="*/ 58401 w 447628"/>
                <a:gd name="connsiteY98" fmla="*/ 377679 h 608203"/>
                <a:gd name="connsiteX99" fmla="*/ 44568 w 447628"/>
                <a:gd name="connsiteY99" fmla="*/ 371004 h 608203"/>
                <a:gd name="connsiteX100" fmla="*/ 41597 w 447628"/>
                <a:gd name="connsiteY100" fmla="*/ 354410 h 608203"/>
                <a:gd name="connsiteX101" fmla="*/ 56915 w 447628"/>
                <a:gd name="connsiteY101" fmla="*/ 308707 h 608203"/>
                <a:gd name="connsiteX102" fmla="*/ 11610 w 447628"/>
                <a:gd name="connsiteY102" fmla="*/ 292020 h 608203"/>
                <a:gd name="connsiteX103" fmla="*/ 470 w 447628"/>
                <a:gd name="connsiteY103" fmla="*/ 279319 h 608203"/>
                <a:gd name="connsiteX104" fmla="*/ 5019 w 447628"/>
                <a:gd name="connsiteY104" fmla="*/ 263096 h 608203"/>
                <a:gd name="connsiteX105" fmla="*/ 38626 w 447628"/>
                <a:gd name="connsiteY105" fmla="*/ 228517 h 608203"/>
                <a:gd name="connsiteX106" fmla="*/ 5111 w 447628"/>
                <a:gd name="connsiteY106" fmla="*/ 193938 h 608203"/>
                <a:gd name="connsiteX107" fmla="*/ 562 w 447628"/>
                <a:gd name="connsiteY107" fmla="*/ 177622 h 608203"/>
                <a:gd name="connsiteX108" fmla="*/ 11703 w 447628"/>
                <a:gd name="connsiteY108" fmla="*/ 164922 h 608203"/>
                <a:gd name="connsiteX109" fmla="*/ 57008 w 447628"/>
                <a:gd name="connsiteY109" fmla="*/ 148420 h 608203"/>
                <a:gd name="connsiteX110" fmla="*/ 41783 w 447628"/>
                <a:gd name="connsiteY110" fmla="*/ 102624 h 608203"/>
                <a:gd name="connsiteX111" fmla="*/ 44754 w 447628"/>
                <a:gd name="connsiteY111" fmla="*/ 86030 h 608203"/>
                <a:gd name="connsiteX112" fmla="*/ 58586 w 447628"/>
                <a:gd name="connsiteY112" fmla="*/ 79355 h 608203"/>
                <a:gd name="connsiteX113" fmla="*/ 60350 w 447628"/>
                <a:gd name="connsiteY113" fmla="*/ 79448 h 608203"/>
                <a:gd name="connsiteX114" fmla="*/ 108441 w 447628"/>
                <a:gd name="connsiteY114" fmla="*/ 84176 h 608203"/>
                <a:gd name="connsiteX115" fmla="*/ 114568 w 447628"/>
                <a:gd name="connsiteY115" fmla="*/ 36340 h 608203"/>
                <a:gd name="connsiteX116" fmla="*/ 124409 w 447628"/>
                <a:gd name="connsiteY116" fmla="*/ 22620 h 608203"/>
                <a:gd name="connsiteX117" fmla="*/ 132115 w 447628"/>
                <a:gd name="connsiteY117" fmla="*/ 20859 h 608203"/>
                <a:gd name="connsiteX118" fmla="*/ 141306 w 447628"/>
                <a:gd name="connsiteY118" fmla="*/ 23454 h 608203"/>
                <a:gd name="connsiteX119" fmla="*/ 182619 w 447628"/>
                <a:gd name="connsiteY119" fmla="*/ 48485 h 608203"/>
                <a:gd name="connsiteX120" fmla="*/ 208892 w 447628"/>
                <a:gd name="connsiteY120" fmla="*/ 8065 h 608203"/>
                <a:gd name="connsiteX121" fmla="*/ 223746 w 447628"/>
                <a:gd name="connsiteY121" fmla="*/ 0 h 60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447628" h="608203">
                  <a:moveTo>
                    <a:pt x="357061" y="396295"/>
                  </a:moveTo>
                  <a:lnTo>
                    <a:pt x="371734" y="397778"/>
                  </a:lnTo>
                  <a:lnTo>
                    <a:pt x="441852" y="539699"/>
                  </a:lnTo>
                  <a:cubicBezTo>
                    <a:pt x="443059" y="541738"/>
                    <a:pt x="443709" y="544149"/>
                    <a:pt x="443709" y="546651"/>
                  </a:cubicBezTo>
                  <a:cubicBezTo>
                    <a:pt x="443709" y="554438"/>
                    <a:pt x="437487" y="560742"/>
                    <a:pt x="429778" y="560927"/>
                  </a:cubicBezTo>
                  <a:cubicBezTo>
                    <a:pt x="428385" y="561020"/>
                    <a:pt x="426899" y="560834"/>
                    <a:pt x="425506" y="560463"/>
                  </a:cubicBezTo>
                  <a:lnTo>
                    <a:pt x="368762" y="544705"/>
                  </a:lnTo>
                  <a:lnTo>
                    <a:pt x="346752" y="599304"/>
                  </a:lnTo>
                  <a:cubicBezTo>
                    <a:pt x="344616" y="604495"/>
                    <a:pt x="339694" y="608018"/>
                    <a:pt x="334029" y="608203"/>
                  </a:cubicBezTo>
                  <a:cubicBezTo>
                    <a:pt x="333843" y="608203"/>
                    <a:pt x="333657" y="608203"/>
                    <a:pt x="333471" y="608203"/>
                  </a:cubicBezTo>
                  <a:cubicBezTo>
                    <a:pt x="328085" y="608203"/>
                    <a:pt x="323070" y="605144"/>
                    <a:pt x="320655" y="600231"/>
                  </a:cubicBezTo>
                  <a:lnTo>
                    <a:pt x="253324" y="464150"/>
                  </a:lnTo>
                  <a:cubicBezTo>
                    <a:pt x="254253" y="463038"/>
                    <a:pt x="255089" y="461925"/>
                    <a:pt x="255832" y="460813"/>
                  </a:cubicBezTo>
                  <a:lnTo>
                    <a:pt x="271062" y="437453"/>
                  </a:lnTo>
                  <a:lnTo>
                    <a:pt x="294837" y="452007"/>
                  </a:lnTo>
                  <a:cubicBezTo>
                    <a:pt x="300874" y="455715"/>
                    <a:pt x="307932" y="457661"/>
                    <a:pt x="314990" y="457661"/>
                  </a:cubicBezTo>
                  <a:cubicBezTo>
                    <a:pt x="320748" y="457661"/>
                    <a:pt x="326599" y="456363"/>
                    <a:pt x="331800" y="453861"/>
                  </a:cubicBezTo>
                  <a:cubicBezTo>
                    <a:pt x="343687" y="448113"/>
                    <a:pt x="351767" y="436989"/>
                    <a:pt x="353532" y="423919"/>
                  </a:cubicBezTo>
                  <a:close/>
                  <a:moveTo>
                    <a:pt x="89869" y="395801"/>
                  </a:moveTo>
                  <a:lnTo>
                    <a:pt x="93304" y="423429"/>
                  </a:lnTo>
                  <a:cubicBezTo>
                    <a:pt x="94975" y="436501"/>
                    <a:pt x="103051" y="447719"/>
                    <a:pt x="114933" y="453468"/>
                  </a:cubicBezTo>
                  <a:cubicBezTo>
                    <a:pt x="120131" y="455971"/>
                    <a:pt x="125980" y="457269"/>
                    <a:pt x="131828" y="457269"/>
                  </a:cubicBezTo>
                  <a:cubicBezTo>
                    <a:pt x="138883" y="457269"/>
                    <a:pt x="145845" y="455322"/>
                    <a:pt x="151879" y="451706"/>
                  </a:cubicBezTo>
                  <a:lnTo>
                    <a:pt x="175643" y="437336"/>
                  </a:lnTo>
                  <a:lnTo>
                    <a:pt x="190775" y="460606"/>
                  </a:lnTo>
                  <a:cubicBezTo>
                    <a:pt x="191796" y="462090"/>
                    <a:pt x="192817" y="463480"/>
                    <a:pt x="193838" y="464778"/>
                  </a:cubicBezTo>
                  <a:lnTo>
                    <a:pt x="126908" y="600230"/>
                  </a:lnTo>
                  <a:cubicBezTo>
                    <a:pt x="124494" y="605144"/>
                    <a:pt x="119482" y="608203"/>
                    <a:pt x="114098" y="608203"/>
                  </a:cubicBezTo>
                  <a:cubicBezTo>
                    <a:pt x="113912" y="608203"/>
                    <a:pt x="113726" y="608203"/>
                    <a:pt x="113541" y="608203"/>
                  </a:cubicBezTo>
                  <a:cubicBezTo>
                    <a:pt x="107878" y="608018"/>
                    <a:pt x="102865" y="604495"/>
                    <a:pt x="100823" y="599303"/>
                  </a:cubicBezTo>
                  <a:lnTo>
                    <a:pt x="78730" y="544696"/>
                  </a:lnTo>
                  <a:lnTo>
                    <a:pt x="22011" y="560457"/>
                  </a:lnTo>
                  <a:cubicBezTo>
                    <a:pt x="16627" y="561940"/>
                    <a:pt x="10778" y="560086"/>
                    <a:pt x="7158" y="555728"/>
                  </a:cubicBezTo>
                  <a:cubicBezTo>
                    <a:pt x="3631" y="551464"/>
                    <a:pt x="2888" y="545345"/>
                    <a:pt x="5394" y="540338"/>
                  </a:cubicBezTo>
                  <a:lnTo>
                    <a:pt x="76130" y="397192"/>
                  </a:lnTo>
                  <a:close/>
                  <a:moveTo>
                    <a:pt x="223839" y="119311"/>
                  </a:moveTo>
                  <a:cubicBezTo>
                    <a:pt x="220311" y="119311"/>
                    <a:pt x="217155" y="121258"/>
                    <a:pt x="215669" y="124410"/>
                  </a:cubicBezTo>
                  <a:lnTo>
                    <a:pt x="187539" y="181330"/>
                  </a:lnTo>
                  <a:lnTo>
                    <a:pt x="124595" y="190415"/>
                  </a:lnTo>
                  <a:cubicBezTo>
                    <a:pt x="121160" y="190879"/>
                    <a:pt x="118374" y="193289"/>
                    <a:pt x="117260" y="196627"/>
                  </a:cubicBezTo>
                  <a:cubicBezTo>
                    <a:pt x="116239" y="199871"/>
                    <a:pt x="117075" y="203487"/>
                    <a:pt x="119581" y="205897"/>
                  </a:cubicBezTo>
                  <a:lnTo>
                    <a:pt x="165072" y="250210"/>
                  </a:lnTo>
                  <a:lnTo>
                    <a:pt x="154396" y="312786"/>
                  </a:lnTo>
                  <a:cubicBezTo>
                    <a:pt x="153746" y="316123"/>
                    <a:pt x="155138" y="319553"/>
                    <a:pt x="157924" y="321593"/>
                  </a:cubicBezTo>
                  <a:cubicBezTo>
                    <a:pt x="160802" y="323632"/>
                    <a:pt x="164422" y="323910"/>
                    <a:pt x="167486" y="322334"/>
                  </a:cubicBezTo>
                  <a:lnTo>
                    <a:pt x="223839" y="292761"/>
                  </a:lnTo>
                  <a:lnTo>
                    <a:pt x="280099" y="322334"/>
                  </a:lnTo>
                  <a:cubicBezTo>
                    <a:pt x="281399" y="322983"/>
                    <a:pt x="282791" y="323354"/>
                    <a:pt x="284277" y="323354"/>
                  </a:cubicBezTo>
                  <a:cubicBezTo>
                    <a:pt x="286134" y="323354"/>
                    <a:pt x="288083" y="322798"/>
                    <a:pt x="289661" y="321593"/>
                  </a:cubicBezTo>
                  <a:cubicBezTo>
                    <a:pt x="292447" y="319553"/>
                    <a:pt x="293839" y="316123"/>
                    <a:pt x="293189" y="312786"/>
                  </a:cubicBezTo>
                  <a:lnTo>
                    <a:pt x="282513" y="250210"/>
                  </a:lnTo>
                  <a:lnTo>
                    <a:pt x="328004" y="205897"/>
                  </a:lnTo>
                  <a:cubicBezTo>
                    <a:pt x="330510" y="203487"/>
                    <a:pt x="331346" y="199871"/>
                    <a:pt x="330325" y="196627"/>
                  </a:cubicBezTo>
                  <a:cubicBezTo>
                    <a:pt x="329211" y="193289"/>
                    <a:pt x="326425" y="190879"/>
                    <a:pt x="322990" y="190415"/>
                  </a:cubicBezTo>
                  <a:lnTo>
                    <a:pt x="260046" y="181330"/>
                  </a:lnTo>
                  <a:lnTo>
                    <a:pt x="231916" y="124410"/>
                  </a:lnTo>
                  <a:cubicBezTo>
                    <a:pt x="230430" y="121258"/>
                    <a:pt x="227274" y="119311"/>
                    <a:pt x="223839" y="119311"/>
                  </a:cubicBezTo>
                  <a:close/>
                  <a:moveTo>
                    <a:pt x="223746" y="0"/>
                  </a:moveTo>
                  <a:cubicBezTo>
                    <a:pt x="229781" y="0"/>
                    <a:pt x="235351" y="3059"/>
                    <a:pt x="238600" y="8065"/>
                  </a:cubicBezTo>
                  <a:lnTo>
                    <a:pt x="265152" y="48855"/>
                  </a:lnTo>
                  <a:lnTo>
                    <a:pt x="306929" y="23732"/>
                  </a:lnTo>
                  <a:cubicBezTo>
                    <a:pt x="309715" y="22064"/>
                    <a:pt x="312871" y="21229"/>
                    <a:pt x="316027" y="21229"/>
                  </a:cubicBezTo>
                  <a:cubicBezTo>
                    <a:pt x="318720" y="21229"/>
                    <a:pt x="321319" y="21786"/>
                    <a:pt x="323826" y="22991"/>
                  </a:cubicBezTo>
                  <a:cubicBezTo>
                    <a:pt x="329211" y="25586"/>
                    <a:pt x="332924" y="30778"/>
                    <a:pt x="333667" y="36711"/>
                  </a:cubicBezTo>
                  <a:lnTo>
                    <a:pt x="339608" y="84547"/>
                  </a:lnTo>
                  <a:lnTo>
                    <a:pt x="387699" y="80004"/>
                  </a:lnTo>
                  <a:cubicBezTo>
                    <a:pt x="388256" y="79911"/>
                    <a:pt x="388813" y="79911"/>
                    <a:pt x="389370" y="79911"/>
                  </a:cubicBezTo>
                  <a:cubicBezTo>
                    <a:pt x="394755" y="79911"/>
                    <a:pt x="399861" y="82414"/>
                    <a:pt x="403203" y="86679"/>
                  </a:cubicBezTo>
                  <a:cubicBezTo>
                    <a:pt x="406916" y="91314"/>
                    <a:pt x="408030" y="97618"/>
                    <a:pt x="406174" y="103273"/>
                  </a:cubicBezTo>
                  <a:lnTo>
                    <a:pt x="390762" y="148976"/>
                  </a:lnTo>
                  <a:lnTo>
                    <a:pt x="435975" y="165663"/>
                  </a:lnTo>
                  <a:cubicBezTo>
                    <a:pt x="441638" y="167796"/>
                    <a:pt x="445816" y="172523"/>
                    <a:pt x="447208" y="178364"/>
                  </a:cubicBezTo>
                  <a:cubicBezTo>
                    <a:pt x="448508" y="184297"/>
                    <a:pt x="446744" y="190323"/>
                    <a:pt x="442566" y="194680"/>
                  </a:cubicBezTo>
                  <a:lnTo>
                    <a:pt x="408866" y="229166"/>
                  </a:lnTo>
                  <a:lnTo>
                    <a:pt x="442381" y="263838"/>
                  </a:lnTo>
                  <a:cubicBezTo>
                    <a:pt x="446558" y="268195"/>
                    <a:pt x="448229" y="274313"/>
                    <a:pt x="446930" y="280154"/>
                  </a:cubicBezTo>
                  <a:cubicBezTo>
                    <a:pt x="445537" y="285994"/>
                    <a:pt x="441359" y="290722"/>
                    <a:pt x="435696" y="292761"/>
                  </a:cubicBezTo>
                  <a:lnTo>
                    <a:pt x="390298" y="309263"/>
                  </a:lnTo>
                  <a:lnTo>
                    <a:pt x="405431" y="355059"/>
                  </a:lnTo>
                  <a:cubicBezTo>
                    <a:pt x="407381" y="360714"/>
                    <a:pt x="406267" y="367018"/>
                    <a:pt x="402460" y="371653"/>
                  </a:cubicBezTo>
                  <a:cubicBezTo>
                    <a:pt x="399118" y="375918"/>
                    <a:pt x="394012" y="378328"/>
                    <a:pt x="388627" y="378328"/>
                  </a:cubicBezTo>
                  <a:cubicBezTo>
                    <a:pt x="388070" y="378328"/>
                    <a:pt x="387513" y="378235"/>
                    <a:pt x="386863" y="378235"/>
                  </a:cubicBezTo>
                  <a:lnTo>
                    <a:pt x="338866" y="373415"/>
                  </a:lnTo>
                  <a:lnTo>
                    <a:pt x="332646" y="421250"/>
                  </a:lnTo>
                  <a:cubicBezTo>
                    <a:pt x="331903" y="427183"/>
                    <a:pt x="328097" y="432375"/>
                    <a:pt x="322712" y="434878"/>
                  </a:cubicBezTo>
                  <a:cubicBezTo>
                    <a:pt x="320298" y="436083"/>
                    <a:pt x="317699" y="436639"/>
                    <a:pt x="315006" y="436639"/>
                  </a:cubicBezTo>
                  <a:cubicBezTo>
                    <a:pt x="311850" y="436639"/>
                    <a:pt x="308600" y="435805"/>
                    <a:pt x="305815" y="434043"/>
                  </a:cubicBezTo>
                  <a:lnTo>
                    <a:pt x="264595" y="408920"/>
                  </a:lnTo>
                  <a:lnTo>
                    <a:pt x="238229" y="449340"/>
                  </a:lnTo>
                  <a:cubicBezTo>
                    <a:pt x="234980" y="454346"/>
                    <a:pt x="229409" y="457405"/>
                    <a:pt x="223375" y="457405"/>
                  </a:cubicBezTo>
                  <a:cubicBezTo>
                    <a:pt x="217340" y="457312"/>
                    <a:pt x="211770" y="454346"/>
                    <a:pt x="208521" y="449247"/>
                  </a:cubicBezTo>
                  <a:lnTo>
                    <a:pt x="182247" y="408828"/>
                  </a:lnTo>
                  <a:lnTo>
                    <a:pt x="140934" y="433765"/>
                  </a:lnTo>
                  <a:cubicBezTo>
                    <a:pt x="138149" y="435434"/>
                    <a:pt x="134993" y="436361"/>
                    <a:pt x="131836" y="436361"/>
                  </a:cubicBezTo>
                  <a:cubicBezTo>
                    <a:pt x="129144" y="436361"/>
                    <a:pt x="126544" y="435712"/>
                    <a:pt x="124038" y="434600"/>
                  </a:cubicBezTo>
                  <a:cubicBezTo>
                    <a:pt x="118653" y="432004"/>
                    <a:pt x="114939" y="426812"/>
                    <a:pt x="114197" y="420879"/>
                  </a:cubicBezTo>
                  <a:lnTo>
                    <a:pt x="108162" y="373044"/>
                  </a:lnTo>
                  <a:lnTo>
                    <a:pt x="60072" y="377679"/>
                  </a:lnTo>
                  <a:cubicBezTo>
                    <a:pt x="59515" y="377679"/>
                    <a:pt x="58958" y="377679"/>
                    <a:pt x="58401" y="377679"/>
                  </a:cubicBezTo>
                  <a:cubicBezTo>
                    <a:pt x="53016" y="377679"/>
                    <a:pt x="47910" y="375269"/>
                    <a:pt x="44568" y="371004"/>
                  </a:cubicBezTo>
                  <a:cubicBezTo>
                    <a:pt x="40761" y="366369"/>
                    <a:pt x="39647" y="360065"/>
                    <a:pt x="41597" y="354410"/>
                  </a:cubicBezTo>
                  <a:lnTo>
                    <a:pt x="56915" y="308707"/>
                  </a:lnTo>
                  <a:lnTo>
                    <a:pt x="11610" y="292020"/>
                  </a:lnTo>
                  <a:cubicBezTo>
                    <a:pt x="5947" y="289980"/>
                    <a:pt x="1769" y="285160"/>
                    <a:pt x="470" y="279319"/>
                  </a:cubicBezTo>
                  <a:cubicBezTo>
                    <a:pt x="-923" y="273479"/>
                    <a:pt x="841" y="267360"/>
                    <a:pt x="5019" y="263096"/>
                  </a:cubicBezTo>
                  <a:lnTo>
                    <a:pt x="38626" y="228517"/>
                  </a:lnTo>
                  <a:lnTo>
                    <a:pt x="5111" y="193938"/>
                  </a:lnTo>
                  <a:cubicBezTo>
                    <a:pt x="934" y="189581"/>
                    <a:pt x="-830" y="183463"/>
                    <a:pt x="562" y="177622"/>
                  </a:cubicBezTo>
                  <a:cubicBezTo>
                    <a:pt x="1862" y="171782"/>
                    <a:pt x="6040" y="167054"/>
                    <a:pt x="11703" y="164922"/>
                  </a:cubicBezTo>
                  <a:lnTo>
                    <a:pt x="57008" y="148420"/>
                  </a:lnTo>
                  <a:lnTo>
                    <a:pt x="41783" y="102624"/>
                  </a:lnTo>
                  <a:cubicBezTo>
                    <a:pt x="39926" y="96969"/>
                    <a:pt x="41040" y="90665"/>
                    <a:pt x="44754" y="86030"/>
                  </a:cubicBezTo>
                  <a:cubicBezTo>
                    <a:pt x="48189" y="81766"/>
                    <a:pt x="53295" y="79355"/>
                    <a:pt x="58586" y="79355"/>
                  </a:cubicBezTo>
                  <a:cubicBezTo>
                    <a:pt x="59236" y="79355"/>
                    <a:pt x="59793" y="79355"/>
                    <a:pt x="60350" y="79448"/>
                  </a:cubicBezTo>
                  <a:lnTo>
                    <a:pt x="108441" y="84176"/>
                  </a:lnTo>
                  <a:lnTo>
                    <a:pt x="114568" y="36340"/>
                  </a:lnTo>
                  <a:cubicBezTo>
                    <a:pt x="115311" y="30407"/>
                    <a:pt x="119024" y="25216"/>
                    <a:pt x="124409" y="22620"/>
                  </a:cubicBezTo>
                  <a:cubicBezTo>
                    <a:pt x="126916" y="21415"/>
                    <a:pt x="129515" y="20859"/>
                    <a:pt x="132115" y="20859"/>
                  </a:cubicBezTo>
                  <a:cubicBezTo>
                    <a:pt x="135364" y="20859"/>
                    <a:pt x="138520" y="21693"/>
                    <a:pt x="141306" y="23454"/>
                  </a:cubicBezTo>
                  <a:lnTo>
                    <a:pt x="182619" y="48485"/>
                  </a:lnTo>
                  <a:lnTo>
                    <a:pt x="208892" y="8065"/>
                  </a:lnTo>
                  <a:cubicBezTo>
                    <a:pt x="212141" y="3059"/>
                    <a:pt x="217712" y="0"/>
                    <a:pt x="223746" y="0"/>
                  </a:cubicBezTo>
                  <a:close/>
                </a:path>
              </a:pathLst>
            </a:custGeom>
            <a:solidFill>
              <a:schemeClr val="bg1"/>
            </a:solidFill>
            <a:ln>
              <a:noFill/>
            </a:ln>
          </p:spPr>
          <p:txBody>
            <a:bodyPr/>
            <a:lstStyle/>
            <a:p>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14" name="star-ornament-with-ribbon-tails_57408">
              <a:extLst>
                <a:ext uri="{FF2B5EF4-FFF2-40B4-BE49-F238E27FC236}">
                  <a16:creationId xmlns:a16="http://schemas.microsoft.com/office/drawing/2014/main" id="{5595119D-8269-1BBE-5A6D-C749AB3F29DE}"/>
                </a:ext>
              </a:extLst>
            </p:cNvPr>
            <p:cNvSpPr>
              <a:spLocks noChangeAspect="1"/>
            </p:cNvSpPr>
            <p:nvPr/>
          </p:nvSpPr>
          <p:spPr bwMode="auto">
            <a:xfrm>
              <a:off x="7146083" y="3635445"/>
              <a:ext cx="328949" cy="446952"/>
            </a:xfrm>
            <a:custGeom>
              <a:avLst/>
              <a:gdLst>
                <a:gd name="connsiteX0" fmla="*/ 357061 w 447628"/>
                <a:gd name="connsiteY0" fmla="*/ 396295 h 608203"/>
                <a:gd name="connsiteX1" fmla="*/ 371734 w 447628"/>
                <a:gd name="connsiteY1" fmla="*/ 397778 h 608203"/>
                <a:gd name="connsiteX2" fmla="*/ 441852 w 447628"/>
                <a:gd name="connsiteY2" fmla="*/ 539699 h 608203"/>
                <a:gd name="connsiteX3" fmla="*/ 443709 w 447628"/>
                <a:gd name="connsiteY3" fmla="*/ 546651 h 608203"/>
                <a:gd name="connsiteX4" fmla="*/ 429778 w 447628"/>
                <a:gd name="connsiteY4" fmla="*/ 560927 h 608203"/>
                <a:gd name="connsiteX5" fmla="*/ 425506 w 447628"/>
                <a:gd name="connsiteY5" fmla="*/ 560463 h 608203"/>
                <a:gd name="connsiteX6" fmla="*/ 368762 w 447628"/>
                <a:gd name="connsiteY6" fmla="*/ 544705 h 608203"/>
                <a:gd name="connsiteX7" fmla="*/ 346752 w 447628"/>
                <a:gd name="connsiteY7" fmla="*/ 599304 h 608203"/>
                <a:gd name="connsiteX8" fmla="*/ 334029 w 447628"/>
                <a:gd name="connsiteY8" fmla="*/ 608203 h 608203"/>
                <a:gd name="connsiteX9" fmla="*/ 333471 w 447628"/>
                <a:gd name="connsiteY9" fmla="*/ 608203 h 608203"/>
                <a:gd name="connsiteX10" fmla="*/ 320655 w 447628"/>
                <a:gd name="connsiteY10" fmla="*/ 600231 h 608203"/>
                <a:gd name="connsiteX11" fmla="*/ 253324 w 447628"/>
                <a:gd name="connsiteY11" fmla="*/ 464150 h 608203"/>
                <a:gd name="connsiteX12" fmla="*/ 255832 w 447628"/>
                <a:gd name="connsiteY12" fmla="*/ 460813 h 608203"/>
                <a:gd name="connsiteX13" fmla="*/ 271062 w 447628"/>
                <a:gd name="connsiteY13" fmla="*/ 437453 h 608203"/>
                <a:gd name="connsiteX14" fmla="*/ 294837 w 447628"/>
                <a:gd name="connsiteY14" fmla="*/ 452007 h 608203"/>
                <a:gd name="connsiteX15" fmla="*/ 314990 w 447628"/>
                <a:gd name="connsiteY15" fmla="*/ 457661 h 608203"/>
                <a:gd name="connsiteX16" fmla="*/ 331800 w 447628"/>
                <a:gd name="connsiteY16" fmla="*/ 453861 h 608203"/>
                <a:gd name="connsiteX17" fmla="*/ 353532 w 447628"/>
                <a:gd name="connsiteY17" fmla="*/ 423919 h 608203"/>
                <a:gd name="connsiteX18" fmla="*/ 89869 w 447628"/>
                <a:gd name="connsiteY18" fmla="*/ 395801 h 608203"/>
                <a:gd name="connsiteX19" fmla="*/ 93304 w 447628"/>
                <a:gd name="connsiteY19" fmla="*/ 423429 h 608203"/>
                <a:gd name="connsiteX20" fmla="*/ 114933 w 447628"/>
                <a:gd name="connsiteY20" fmla="*/ 453468 h 608203"/>
                <a:gd name="connsiteX21" fmla="*/ 131828 w 447628"/>
                <a:gd name="connsiteY21" fmla="*/ 457269 h 608203"/>
                <a:gd name="connsiteX22" fmla="*/ 151879 w 447628"/>
                <a:gd name="connsiteY22" fmla="*/ 451706 h 608203"/>
                <a:gd name="connsiteX23" fmla="*/ 175643 w 447628"/>
                <a:gd name="connsiteY23" fmla="*/ 437336 h 608203"/>
                <a:gd name="connsiteX24" fmla="*/ 190775 w 447628"/>
                <a:gd name="connsiteY24" fmla="*/ 460606 h 608203"/>
                <a:gd name="connsiteX25" fmla="*/ 193838 w 447628"/>
                <a:gd name="connsiteY25" fmla="*/ 464778 h 608203"/>
                <a:gd name="connsiteX26" fmla="*/ 126908 w 447628"/>
                <a:gd name="connsiteY26" fmla="*/ 600230 h 608203"/>
                <a:gd name="connsiteX27" fmla="*/ 114098 w 447628"/>
                <a:gd name="connsiteY27" fmla="*/ 608203 h 608203"/>
                <a:gd name="connsiteX28" fmla="*/ 113541 w 447628"/>
                <a:gd name="connsiteY28" fmla="*/ 608203 h 608203"/>
                <a:gd name="connsiteX29" fmla="*/ 100823 w 447628"/>
                <a:gd name="connsiteY29" fmla="*/ 599303 h 608203"/>
                <a:gd name="connsiteX30" fmla="*/ 78730 w 447628"/>
                <a:gd name="connsiteY30" fmla="*/ 544696 h 608203"/>
                <a:gd name="connsiteX31" fmla="*/ 22011 w 447628"/>
                <a:gd name="connsiteY31" fmla="*/ 560457 h 608203"/>
                <a:gd name="connsiteX32" fmla="*/ 7158 w 447628"/>
                <a:gd name="connsiteY32" fmla="*/ 555728 h 608203"/>
                <a:gd name="connsiteX33" fmla="*/ 5394 w 447628"/>
                <a:gd name="connsiteY33" fmla="*/ 540338 h 608203"/>
                <a:gd name="connsiteX34" fmla="*/ 76130 w 447628"/>
                <a:gd name="connsiteY34" fmla="*/ 397192 h 608203"/>
                <a:gd name="connsiteX35" fmla="*/ 223839 w 447628"/>
                <a:gd name="connsiteY35" fmla="*/ 119311 h 608203"/>
                <a:gd name="connsiteX36" fmla="*/ 215669 w 447628"/>
                <a:gd name="connsiteY36" fmla="*/ 124410 h 608203"/>
                <a:gd name="connsiteX37" fmla="*/ 187539 w 447628"/>
                <a:gd name="connsiteY37" fmla="*/ 181330 h 608203"/>
                <a:gd name="connsiteX38" fmla="*/ 124595 w 447628"/>
                <a:gd name="connsiteY38" fmla="*/ 190415 h 608203"/>
                <a:gd name="connsiteX39" fmla="*/ 117260 w 447628"/>
                <a:gd name="connsiteY39" fmla="*/ 196627 h 608203"/>
                <a:gd name="connsiteX40" fmla="*/ 119581 w 447628"/>
                <a:gd name="connsiteY40" fmla="*/ 205897 h 608203"/>
                <a:gd name="connsiteX41" fmla="*/ 165072 w 447628"/>
                <a:gd name="connsiteY41" fmla="*/ 250210 h 608203"/>
                <a:gd name="connsiteX42" fmla="*/ 154396 w 447628"/>
                <a:gd name="connsiteY42" fmla="*/ 312786 h 608203"/>
                <a:gd name="connsiteX43" fmla="*/ 157924 w 447628"/>
                <a:gd name="connsiteY43" fmla="*/ 321593 h 608203"/>
                <a:gd name="connsiteX44" fmla="*/ 167486 w 447628"/>
                <a:gd name="connsiteY44" fmla="*/ 322334 h 608203"/>
                <a:gd name="connsiteX45" fmla="*/ 223839 w 447628"/>
                <a:gd name="connsiteY45" fmla="*/ 292761 h 608203"/>
                <a:gd name="connsiteX46" fmla="*/ 280099 w 447628"/>
                <a:gd name="connsiteY46" fmla="*/ 322334 h 608203"/>
                <a:gd name="connsiteX47" fmla="*/ 284277 w 447628"/>
                <a:gd name="connsiteY47" fmla="*/ 323354 h 608203"/>
                <a:gd name="connsiteX48" fmla="*/ 289661 w 447628"/>
                <a:gd name="connsiteY48" fmla="*/ 321593 h 608203"/>
                <a:gd name="connsiteX49" fmla="*/ 293189 w 447628"/>
                <a:gd name="connsiteY49" fmla="*/ 312786 h 608203"/>
                <a:gd name="connsiteX50" fmla="*/ 282513 w 447628"/>
                <a:gd name="connsiteY50" fmla="*/ 250210 h 608203"/>
                <a:gd name="connsiteX51" fmla="*/ 328004 w 447628"/>
                <a:gd name="connsiteY51" fmla="*/ 205897 h 608203"/>
                <a:gd name="connsiteX52" fmla="*/ 330325 w 447628"/>
                <a:gd name="connsiteY52" fmla="*/ 196627 h 608203"/>
                <a:gd name="connsiteX53" fmla="*/ 322990 w 447628"/>
                <a:gd name="connsiteY53" fmla="*/ 190415 h 608203"/>
                <a:gd name="connsiteX54" fmla="*/ 260046 w 447628"/>
                <a:gd name="connsiteY54" fmla="*/ 181330 h 608203"/>
                <a:gd name="connsiteX55" fmla="*/ 231916 w 447628"/>
                <a:gd name="connsiteY55" fmla="*/ 124410 h 608203"/>
                <a:gd name="connsiteX56" fmla="*/ 223839 w 447628"/>
                <a:gd name="connsiteY56" fmla="*/ 119311 h 608203"/>
                <a:gd name="connsiteX57" fmla="*/ 223746 w 447628"/>
                <a:gd name="connsiteY57" fmla="*/ 0 h 608203"/>
                <a:gd name="connsiteX58" fmla="*/ 238600 w 447628"/>
                <a:gd name="connsiteY58" fmla="*/ 8065 h 608203"/>
                <a:gd name="connsiteX59" fmla="*/ 265152 w 447628"/>
                <a:gd name="connsiteY59" fmla="*/ 48855 h 608203"/>
                <a:gd name="connsiteX60" fmla="*/ 306929 w 447628"/>
                <a:gd name="connsiteY60" fmla="*/ 23732 h 608203"/>
                <a:gd name="connsiteX61" fmla="*/ 316027 w 447628"/>
                <a:gd name="connsiteY61" fmla="*/ 21229 h 608203"/>
                <a:gd name="connsiteX62" fmla="*/ 323826 w 447628"/>
                <a:gd name="connsiteY62" fmla="*/ 22991 h 608203"/>
                <a:gd name="connsiteX63" fmla="*/ 333667 w 447628"/>
                <a:gd name="connsiteY63" fmla="*/ 36711 h 608203"/>
                <a:gd name="connsiteX64" fmla="*/ 339608 w 447628"/>
                <a:gd name="connsiteY64" fmla="*/ 84547 h 608203"/>
                <a:gd name="connsiteX65" fmla="*/ 387699 w 447628"/>
                <a:gd name="connsiteY65" fmla="*/ 80004 h 608203"/>
                <a:gd name="connsiteX66" fmla="*/ 389370 w 447628"/>
                <a:gd name="connsiteY66" fmla="*/ 79911 h 608203"/>
                <a:gd name="connsiteX67" fmla="*/ 403203 w 447628"/>
                <a:gd name="connsiteY67" fmla="*/ 86679 h 608203"/>
                <a:gd name="connsiteX68" fmla="*/ 406174 w 447628"/>
                <a:gd name="connsiteY68" fmla="*/ 103273 h 608203"/>
                <a:gd name="connsiteX69" fmla="*/ 390762 w 447628"/>
                <a:gd name="connsiteY69" fmla="*/ 148976 h 608203"/>
                <a:gd name="connsiteX70" fmla="*/ 435975 w 447628"/>
                <a:gd name="connsiteY70" fmla="*/ 165663 h 608203"/>
                <a:gd name="connsiteX71" fmla="*/ 447208 w 447628"/>
                <a:gd name="connsiteY71" fmla="*/ 178364 h 608203"/>
                <a:gd name="connsiteX72" fmla="*/ 442566 w 447628"/>
                <a:gd name="connsiteY72" fmla="*/ 194680 h 608203"/>
                <a:gd name="connsiteX73" fmla="*/ 408866 w 447628"/>
                <a:gd name="connsiteY73" fmla="*/ 229166 h 608203"/>
                <a:gd name="connsiteX74" fmla="*/ 442381 w 447628"/>
                <a:gd name="connsiteY74" fmla="*/ 263838 h 608203"/>
                <a:gd name="connsiteX75" fmla="*/ 446930 w 447628"/>
                <a:gd name="connsiteY75" fmla="*/ 280154 h 608203"/>
                <a:gd name="connsiteX76" fmla="*/ 435696 w 447628"/>
                <a:gd name="connsiteY76" fmla="*/ 292761 h 608203"/>
                <a:gd name="connsiteX77" fmla="*/ 390298 w 447628"/>
                <a:gd name="connsiteY77" fmla="*/ 309263 h 608203"/>
                <a:gd name="connsiteX78" fmla="*/ 405431 w 447628"/>
                <a:gd name="connsiteY78" fmla="*/ 355059 h 608203"/>
                <a:gd name="connsiteX79" fmla="*/ 402460 w 447628"/>
                <a:gd name="connsiteY79" fmla="*/ 371653 h 608203"/>
                <a:gd name="connsiteX80" fmla="*/ 388627 w 447628"/>
                <a:gd name="connsiteY80" fmla="*/ 378328 h 608203"/>
                <a:gd name="connsiteX81" fmla="*/ 386863 w 447628"/>
                <a:gd name="connsiteY81" fmla="*/ 378235 h 608203"/>
                <a:gd name="connsiteX82" fmla="*/ 338866 w 447628"/>
                <a:gd name="connsiteY82" fmla="*/ 373415 h 608203"/>
                <a:gd name="connsiteX83" fmla="*/ 332646 w 447628"/>
                <a:gd name="connsiteY83" fmla="*/ 421250 h 608203"/>
                <a:gd name="connsiteX84" fmla="*/ 322712 w 447628"/>
                <a:gd name="connsiteY84" fmla="*/ 434878 h 608203"/>
                <a:gd name="connsiteX85" fmla="*/ 315006 w 447628"/>
                <a:gd name="connsiteY85" fmla="*/ 436639 h 608203"/>
                <a:gd name="connsiteX86" fmla="*/ 305815 w 447628"/>
                <a:gd name="connsiteY86" fmla="*/ 434043 h 608203"/>
                <a:gd name="connsiteX87" fmla="*/ 264595 w 447628"/>
                <a:gd name="connsiteY87" fmla="*/ 408920 h 608203"/>
                <a:gd name="connsiteX88" fmla="*/ 238229 w 447628"/>
                <a:gd name="connsiteY88" fmla="*/ 449340 h 608203"/>
                <a:gd name="connsiteX89" fmla="*/ 223375 w 447628"/>
                <a:gd name="connsiteY89" fmla="*/ 457405 h 608203"/>
                <a:gd name="connsiteX90" fmla="*/ 208521 w 447628"/>
                <a:gd name="connsiteY90" fmla="*/ 449247 h 608203"/>
                <a:gd name="connsiteX91" fmla="*/ 182247 w 447628"/>
                <a:gd name="connsiteY91" fmla="*/ 408828 h 608203"/>
                <a:gd name="connsiteX92" fmla="*/ 140934 w 447628"/>
                <a:gd name="connsiteY92" fmla="*/ 433765 h 608203"/>
                <a:gd name="connsiteX93" fmla="*/ 131836 w 447628"/>
                <a:gd name="connsiteY93" fmla="*/ 436361 h 608203"/>
                <a:gd name="connsiteX94" fmla="*/ 124038 w 447628"/>
                <a:gd name="connsiteY94" fmla="*/ 434600 h 608203"/>
                <a:gd name="connsiteX95" fmla="*/ 114197 w 447628"/>
                <a:gd name="connsiteY95" fmla="*/ 420879 h 608203"/>
                <a:gd name="connsiteX96" fmla="*/ 108162 w 447628"/>
                <a:gd name="connsiteY96" fmla="*/ 373044 h 608203"/>
                <a:gd name="connsiteX97" fmla="*/ 60072 w 447628"/>
                <a:gd name="connsiteY97" fmla="*/ 377679 h 608203"/>
                <a:gd name="connsiteX98" fmla="*/ 58401 w 447628"/>
                <a:gd name="connsiteY98" fmla="*/ 377679 h 608203"/>
                <a:gd name="connsiteX99" fmla="*/ 44568 w 447628"/>
                <a:gd name="connsiteY99" fmla="*/ 371004 h 608203"/>
                <a:gd name="connsiteX100" fmla="*/ 41597 w 447628"/>
                <a:gd name="connsiteY100" fmla="*/ 354410 h 608203"/>
                <a:gd name="connsiteX101" fmla="*/ 56915 w 447628"/>
                <a:gd name="connsiteY101" fmla="*/ 308707 h 608203"/>
                <a:gd name="connsiteX102" fmla="*/ 11610 w 447628"/>
                <a:gd name="connsiteY102" fmla="*/ 292020 h 608203"/>
                <a:gd name="connsiteX103" fmla="*/ 470 w 447628"/>
                <a:gd name="connsiteY103" fmla="*/ 279319 h 608203"/>
                <a:gd name="connsiteX104" fmla="*/ 5019 w 447628"/>
                <a:gd name="connsiteY104" fmla="*/ 263096 h 608203"/>
                <a:gd name="connsiteX105" fmla="*/ 38626 w 447628"/>
                <a:gd name="connsiteY105" fmla="*/ 228517 h 608203"/>
                <a:gd name="connsiteX106" fmla="*/ 5111 w 447628"/>
                <a:gd name="connsiteY106" fmla="*/ 193938 h 608203"/>
                <a:gd name="connsiteX107" fmla="*/ 562 w 447628"/>
                <a:gd name="connsiteY107" fmla="*/ 177622 h 608203"/>
                <a:gd name="connsiteX108" fmla="*/ 11703 w 447628"/>
                <a:gd name="connsiteY108" fmla="*/ 164922 h 608203"/>
                <a:gd name="connsiteX109" fmla="*/ 57008 w 447628"/>
                <a:gd name="connsiteY109" fmla="*/ 148420 h 608203"/>
                <a:gd name="connsiteX110" fmla="*/ 41783 w 447628"/>
                <a:gd name="connsiteY110" fmla="*/ 102624 h 608203"/>
                <a:gd name="connsiteX111" fmla="*/ 44754 w 447628"/>
                <a:gd name="connsiteY111" fmla="*/ 86030 h 608203"/>
                <a:gd name="connsiteX112" fmla="*/ 58586 w 447628"/>
                <a:gd name="connsiteY112" fmla="*/ 79355 h 608203"/>
                <a:gd name="connsiteX113" fmla="*/ 60350 w 447628"/>
                <a:gd name="connsiteY113" fmla="*/ 79448 h 608203"/>
                <a:gd name="connsiteX114" fmla="*/ 108441 w 447628"/>
                <a:gd name="connsiteY114" fmla="*/ 84176 h 608203"/>
                <a:gd name="connsiteX115" fmla="*/ 114568 w 447628"/>
                <a:gd name="connsiteY115" fmla="*/ 36340 h 608203"/>
                <a:gd name="connsiteX116" fmla="*/ 124409 w 447628"/>
                <a:gd name="connsiteY116" fmla="*/ 22620 h 608203"/>
                <a:gd name="connsiteX117" fmla="*/ 132115 w 447628"/>
                <a:gd name="connsiteY117" fmla="*/ 20859 h 608203"/>
                <a:gd name="connsiteX118" fmla="*/ 141306 w 447628"/>
                <a:gd name="connsiteY118" fmla="*/ 23454 h 608203"/>
                <a:gd name="connsiteX119" fmla="*/ 182619 w 447628"/>
                <a:gd name="connsiteY119" fmla="*/ 48485 h 608203"/>
                <a:gd name="connsiteX120" fmla="*/ 208892 w 447628"/>
                <a:gd name="connsiteY120" fmla="*/ 8065 h 608203"/>
                <a:gd name="connsiteX121" fmla="*/ 223746 w 447628"/>
                <a:gd name="connsiteY121" fmla="*/ 0 h 60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447628" h="608203">
                  <a:moveTo>
                    <a:pt x="357061" y="396295"/>
                  </a:moveTo>
                  <a:lnTo>
                    <a:pt x="371734" y="397778"/>
                  </a:lnTo>
                  <a:lnTo>
                    <a:pt x="441852" y="539699"/>
                  </a:lnTo>
                  <a:cubicBezTo>
                    <a:pt x="443059" y="541738"/>
                    <a:pt x="443709" y="544149"/>
                    <a:pt x="443709" y="546651"/>
                  </a:cubicBezTo>
                  <a:cubicBezTo>
                    <a:pt x="443709" y="554438"/>
                    <a:pt x="437487" y="560742"/>
                    <a:pt x="429778" y="560927"/>
                  </a:cubicBezTo>
                  <a:cubicBezTo>
                    <a:pt x="428385" y="561020"/>
                    <a:pt x="426899" y="560834"/>
                    <a:pt x="425506" y="560463"/>
                  </a:cubicBezTo>
                  <a:lnTo>
                    <a:pt x="368762" y="544705"/>
                  </a:lnTo>
                  <a:lnTo>
                    <a:pt x="346752" y="599304"/>
                  </a:lnTo>
                  <a:cubicBezTo>
                    <a:pt x="344616" y="604495"/>
                    <a:pt x="339694" y="608018"/>
                    <a:pt x="334029" y="608203"/>
                  </a:cubicBezTo>
                  <a:cubicBezTo>
                    <a:pt x="333843" y="608203"/>
                    <a:pt x="333657" y="608203"/>
                    <a:pt x="333471" y="608203"/>
                  </a:cubicBezTo>
                  <a:cubicBezTo>
                    <a:pt x="328085" y="608203"/>
                    <a:pt x="323070" y="605144"/>
                    <a:pt x="320655" y="600231"/>
                  </a:cubicBezTo>
                  <a:lnTo>
                    <a:pt x="253324" y="464150"/>
                  </a:lnTo>
                  <a:cubicBezTo>
                    <a:pt x="254253" y="463038"/>
                    <a:pt x="255089" y="461925"/>
                    <a:pt x="255832" y="460813"/>
                  </a:cubicBezTo>
                  <a:lnTo>
                    <a:pt x="271062" y="437453"/>
                  </a:lnTo>
                  <a:lnTo>
                    <a:pt x="294837" y="452007"/>
                  </a:lnTo>
                  <a:cubicBezTo>
                    <a:pt x="300874" y="455715"/>
                    <a:pt x="307932" y="457661"/>
                    <a:pt x="314990" y="457661"/>
                  </a:cubicBezTo>
                  <a:cubicBezTo>
                    <a:pt x="320748" y="457661"/>
                    <a:pt x="326599" y="456363"/>
                    <a:pt x="331800" y="453861"/>
                  </a:cubicBezTo>
                  <a:cubicBezTo>
                    <a:pt x="343687" y="448113"/>
                    <a:pt x="351767" y="436989"/>
                    <a:pt x="353532" y="423919"/>
                  </a:cubicBezTo>
                  <a:close/>
                  <a:moveTo>
                    <a:pt x="89869" y="395801"/>
                  </a:moveTo>
                  <a:lnTo>
                    <a:pt x="93304" y="423429"/>
                  </a:lnTo>
                  <a:cubicBezTo>
                    <a:pt x="94975" y="436501"/>
                    <a:pt x="103051" y="447719"/>
                    <a:pt x="114933" y="453468"/>
                  </a:cubicBezTo>
                  <a:cubicBezTo>
                    <a:pt x="120131" y="455971"/>
                    <a:pt x="125980" y="457269"/>
                    <a:pt x="131828" y="457269"/>
                  </a:cubicBezTo>
                  <a:cubicBezTo>
                    <a:pt x="138883" y="457269"/>
                    <a:pt x="145845" y="455322"/>
                    <a:pt x="151879" y="451706"/>
                  </a:cubicBezTo>
                  <a:lnTo>
                    <a:pt x="175643" y="437336"/>
                  </a:lnTo>
                  <a:lnTo>
                    <a:pt x="190775" y="460606"/>
                  </a:lnTo>
                  <a:cubicBezTo>
                    <a:pt x="191796" y="462090"/>
                    <a:pt x="192817" y="463480"/>
                    <a:pt x="193838" y="464778"/>
                  </a:cubicBezTo>
                  <a:lnTo>
                    <a:pt x="126908" y="600230"/>
                  </a:lnTo>
                  <a:cubicBezTo>
                    <a:pt x="124494" y="605144"/>
                    <a:pt x="119482" y="608203"/>
                    <a:pt x="114098" y="608203"/>
                  </a:cubicBezTo>
                  <a:cubicBezTo>
                    <a:pt x="113912" y="608203"/>
                    <a:pt x="113726" y="608203"/>
                    <a:pt x="113541" y="608203"/>
                  </a:cubicBezTo>
                  <a:cubicBezTo>
                    <a:pt x="107878" y="608018"/>
                    <a:pt x="102865" y="604495"/>
                    <a:pt x="100823" y="599303"/>
                  </a:cubicBezTo>
                  <a:lnTo>
                    <a:pt x="78730" y="544696"/>
                  </a:lnTo>
                  <a:lnTo>
                    <a:pt x="22011" y="560457"/>
                  </a:lnTo>
                  <a:cubicBezTo>
                    <a:pt x="16627" y="561940"/>
                    <a:pt x="10778" y="560086"/>
                    <a:pt x="7158" y="555728"/>
                  </a:cubicBezTo>
                  <a:cubicBezTo>
                    <a:pt x="3631" y="551464"/>
                    <a:pt x="2888" y="545345"/>
                    <a:pt x="5394" y="540338"/>
                  </a:cubicBezTo>
                  <a:lnTo>
                    <a:pt x="76130" y="397192"/>
                  </a:lnTo>
                  <a:close/>
                  <a:moveTo>
                    <a:pt x="223839" y="119311"/>
                  </a:moveTo>
                  <a:cubicBezTo>
                    <a:pt x="220311" y="119311"/>
                    <a:pt x="217155" y="121258"/>
                    <a:pt x="215669" y="124410"/>
                  </a:cubicBezTo>
                  <a:lnTo>
                    <a:pt x="187539" y="181330"/>
                  </a:lnTo>
                  <a:lnTo>
                    <a:pt x="124595" y="190415"/>
                  </a:lnTo>
                  <a:cubicBezTo>
                    <a:pt x="121160" y="190879"/>
                    <a:pt x="118374" y="193289"/>
                    <a:pt x="117260" y="196627"/>
                  </a:cubicBezTo>
                  <a:cubicBezTo>
                    <a:pt x="116239" y="199871"/>
                    <a:pt x="117075" y="203487"/>
                    <a:pt x="119581" y="205897"/>
                  </a:cubicBezTo>
                  <a:lnTo>
                    <a:pt x="165072" y="250210"/>
                  </a:lnTo>
                  <a:lnTo>
                    <a:pt x="154396" y="312786"/>
                  </a:lnTo>
                  <a:cubicBezTo>
                    <a:pt x="153746" y="316123"/>
                    <a:pt x="155138" y="319553"/>
                    <a:pt x="157924" y="321593"/>
                  </a:cubicBezTo>
                  <a:cubicBezTo>
                    <a:pt x="160802" y="323632"/>
                    <a:pt x="164422" y="323910"/>
                    <a:pt x="167486" y="322334"/>
                  </a:cubicBezTo>
                  <a:lnTo>
                    <a:pt x="223839" y="292761"/>
                  </a:lnTo>
                  <a:lnTo>
                    <a:pt x="280099" y="322334"/>
                  </a:lnTo>
                  <a:cubicBezTo>
                    <a:pt x="281399" y="322983"/>
                    <a:pt x="282791" y="323354"/>
                    <a:pt x="284277" y="323354"/>
                  </a:cubicBezTo>
                  <a:cubicBezTo>
                    <a:pt x="286134" y="323354"/>
                    <a:pt x="288083" y="322798"/>
                    <a:pt x="289661" y="321593"/>
                  </a:cubicBezTo>
                  <a:cubicBezTo>
                    <a:pt x="292447" y="319553"/>
                    <a:pt x="293839" y="316123"/>
                    <a:pt x="293189" y="312786"/>
                  </a:cubicBezTo>
                  <a:lnTo>
                    <a:pt x="282513" y="250210"/>
                  </a:lnTo>
                  <a:lnTo>
                    <a:pt x="328004" y="205897"/>
                  </a:lnTo>
                  <a:cubicBezTo>
                    <a:pt x="330510" y="203487"/>
                    <a:pt x="331346" y="199871"/>
                    <a:pt x="330325" y="196627"/>
                  </a:cubicBezTo>
                  <a:cubicBezTo>
                    <a:pt x="329211" y="193289"/>
                    <a:pt x="326425" y="190879"/>
                    <a:pt x="322990" y="190415"/>
                  </a:cubicBezTo>
                  <a:lnTo>
                    <a:pt x="260046" y="181330"/>
                  </a:lnTo>
                  <a:lnTo>
                    <a:pt x="231916" y="124410"/>
                  </a:lnTo>
                  <a:cubicBezTo>
                    <a:pt x="230430" y="121258"/>
                    <a:pt x="227274" y="119311"/>
                    <a:pt x="223839" y="119311"/>
                  </a:cubicBezTo>
                  <a:close/>
                  <a:moveTo>
                    <a:pt x="223746" y="0"/>
                  </a:moveTo>
                  <a:cubicBezTo>
                    <a:pt x="229781" y="0"/>
                    <a:pt x="235351" y="3059"/>
                    <a:pt x="238600" y="8065"/>
                  </a:cubicBezTo>
                  <a:lnTo>
                    <a:pt x="265152" y="48855"/>
                  </a:lnTo>
                  <a:lnTo>
                    <a:pt x="306929" y="23732"/>
                  </a:lnTo>
                  <a:cubicBezTo>
                    <a:pt x="309715" y="22064"/>
                    <a:pt x="312871" y="21229"/>
                    <a:pt x="316027" y="21229"/>
                  </a:cubicBezTo>
                  <a:cubicBezTo>
                    <a:pt x="318720" y="21229"/>
                    <a:pt x="321319" y="21786"/>
                    <a:pt x="323826" y="22991"/>
                  </a:cubicBezTo>
                  <a:cubicBezTo>
                    <a:pt x="329211" y="25586"/>
                    <a:pt x="332924" y="30778"/>
                    <a:pt x="333667" y="36711"/>
                  </a:cubicBezTo>
                  <a:lnTo>
                    <a:pt x="339608" y="84547"/>
                  </a:lnTo>
                  <a:lnTo>
                    <a:pt x="387699" y="80004"/>
                  </a:lnTo>
                  <a:cubicBezTo>
                    <a:pt x="388256" y="79911"/>
                    <a:pt x="388813" y="79911"/>
                    <a:pt x="389370" y="79911"/>
                  </a:cubicBezTo>
                  <a:cubicBezTo>
                    <a:pt x="394755" y="79911"/>
                    <a:pt x="399861" y="82414"/>
                    <a:pt x="403203" y="86679"/>
                  </a:cubicBezTo>
                  <a:cubicBezTo>
                    <a:pt x="406916" y="91314"/>
                    <a:pt x="408030" y="97618"/>
                    <a:pt x="406174" y="103273"/>
                  </a:cubicBezTo>
                  <a:lnTo>
                    <a:pt x="390762" y="148976"/>
                  </a:lnTo>
                  <a:lnTo>
                    <a:pt x="435975" y="165663"/>
                  </a:lnTo>
                  <a:cubicBezTo>
                    <a:pt x="441638" y="167796"/>
                    <a:pt x="445816" y="172523"/>
                    <a:pt x="447208" y="178364"/>
                  </a:cubicBezTo>
                  <a:cubicBezTo>
                    <a:pt x="448508" y="184297"/>
                    <a:pt x="446744" y="190323"/>
                    <a:pt x="442566" y="194680"/>
                  </a:cubicBezTo>
                  <a:lnTo>
                    <a:pt x="408866" y="229166"/>
                  </a:lnTo>
                  <a:lnTo>
                    <a:pt x="442381" y="263838"/>
                  </a:lnTo>
                  <a:cubicBezTo>
                    <a:pt x="446558" y="268195"/>
                    <a:pt x="448229" y="274313"/>
                    <a:pt x="446930" y="280154"/>
                  </a:cubicBezTo>
                  <a:cubicBezTo>
                    <a:pt x="445537" y="285994"/>
                    <a:pt x="441359" y="290722"/>
                    <a:pt x="435696" y="292761"/>
                  </a:cubicBezTo>
                  <a:lnTo>
                    <a:pt x="390298" y="309263"/>
                  </a:lnTo>
                  <a:lnTo>
                    <a:pt x="405431" y="355059"/>
                  </a:lnTo>
                  <a:cubicBezTo>
                    <a:pt x="407381" y="360714"/>
                    <a:pt x="406267" y="367018"/>
                    <a:pt x="402460" y="371653"/>
                  </a:cubicBezTo>
                  <a:cubicBezTo>
                    <a:pt x="399118" y="375918"/>
                    <a:pt x="394012" y="378328"/>
                    <a:pt x="388627" y="378328"/>
                  </a:cubicBezTo>
                  <a:cubicBezTo>
                    <a:pt x="388070" y="378328"/>
                    <a:pt x="387513" y="378235"/>
                    <a:pt x="386863" y="378235"/>
                  </a:cubicBezTo>
                  <a:lnTo>
                    <a:pt x="338866" y="373415"/>
                  </a:lnTo>
                  <a:lnTo>
                    <a:pt x="332646" y="421250"/>
                  </a:lnTo>
                  <a:cubicBezTo>
                    <a:pt x="331903" y="427183"/>
                    <a:pt x="328097" y="432375"/>
                    <a:pt x="322712" y="434878"/>
                  </a:cubicBezTo>
                  <a:cubicBezTo>
                    <a:pt x="320298" y="436083"/>
                    <a:pt x="317699" y="436639"/>
                    <a:pt x="315006" y="436639"/>
                  </a:cubicBezTo>
                  <a:cubicBezTo>
                    <a:pt x="311850" y="436639"/>
                    <a:pt x="308600" y="435805"/>
                    <a:pt x="305815" y="434043"/>
                  </a:cubicBezTo>
                  <a:lnTo>
                    <a:pt x="264595" y="408920"/>
                  </a:lnTo>
                  <a:lnTo>
                    <a:pt x="238229" y="449340"/>
                  </a:lnTo>
                  <a:cubicBezTo>
                    <a:pt x="234980" y="454346"/>
                    <a:pt x="229409" y="457405"/>
                    <a:pt x="223375" y="457405"/>
                  </a:cubicBezTo>
                  <a:cubicBezTo>
                    <a:pt x="217340" y="457312"/>
                    <a:pt x="211770" y="454346"/>
                    <a:pt x="208521" y="449247"/>
                  </a:cubicBezTo>
                  <a:lnTo>
                    <a:pt x="182247" y="408828"/>
                  </a:lnTo>
                  <a:lnTo>
                    <a:pt x="140934" y="433765"/>
                  </a:lnTo>
                  <a:cubicBezTo>
                    <a:pt x="138149" y="435434"/>
                    <a:pt x="134993" y="436361"/>
                    <a:pt x="131836" y="436361"/>
                  </a:cubicBezTo>
                  <a:cubicBezTo>
                    <a:pt x="129144" y="436361"/>
                    <a:pt x="126544" y="435712"/>
                    <a:pt x="124038" y="434600"/>
                  </a:cubicBezTo>
                  <a:cubicBezTo>
                    <a:pt x="118653" y="432004"/>
                    <a:pt x="114939" y="426812"/>
                    <a:pt x="114197" y="420879"/>
                  </a:cubicBezTo>
                  <a:lnTo>
                    <a:pt x="108162" y="373044"/>
                  </a:lnTo>
                  <a:lnTo>
                    <a:pt x="60072" y="377679"/>
                  </a:lnTo>
                  <a:cubicBezTo>
                    <a:pt x="59515" y="377679"/>
                    <a:pt x="58958" y="377679"/>
                    <a:pt x="58401" y="377679"/>
                  </a:cubicBezTo>
                  <a:cubicBezTo>
                    <a:pt x="53016" y="377679"/>
                    <a:pt x="47910" y="375269"/>
                    <a:pt x="44568" y="371004"/>
                  </a:cubicBezTo>
                  <a:cubicBezTo>
                    <a:pt x="40761" y="366369"/>
                    <a:pt x="39647" y="360065"/>
                    <a:pt x="41597" y="354410"/>
                  </a:cubicBezTo>
                  <a:lnTo>
                    <a:pt x="56915" y="308707"/>
                  </a:lnTo>
                  <a:lnTo>
                    <a:pt x="11610" y="292020"/>
                  </a:lnTo>
                  <a:cubicBezTo>
                    <a:pt x="5947" y="289980"/>
                    <a:pt x="1769" y="285160"/>
                    <a:pt x="470" y="279319"/>
                  </a:cubicBezTo>
                  <a:cubicBezTo>
                    <a:pt x="-923" y="273479"/>
                    <a:pt x="841" y="267360"/>
                    <a:pt x="5019" y="263096"/>
                  </a:cubicBezTo>
                  <a:lnTo>
                    <a:pt x="38626" y="228517"/>
                  </a:lnTo>
                  <a:lnTo>
                    <a:pt x="5111" y="193938"/>
                  </a:lnTo>
                  <a:cubicBezTo>
                    <a:pt x="934" y="189581"/>
                    <a:pt x="-830" y="183463"/>
                    <a:pt x="562" y="177622"/>
                  </a:cubicBezTo>
                  <a:cubicBezTo>
                    <a:pt x="1862" y="171782"/>
                    <a:pt x="6040" y="167054"/>
                    <a:pt x="11703" y="164922"/>
                  </a:cubicBezTo>
                  <a:lnTo>
                    <a:pt x="57008" y="148420"/>
                  </a:lnTo>
                  <a:lnTo>
                    <a:pt x="41783" y="102624"/>
                  </a:lnTo>
                  <a:cubicBezTo>
                    <a:pt x="39926" y="96969"/>
                    <a:pt x="41040" y="90665"/>
                    <a:pt x="44754" y="86030"/>
                  </a:cubicBezTo>
                  <a:cubicBezTo>
                    <a:pt x="48189" y="81766"/>
                    <a:pt x="53295" y="79355"/>
                    <a:pt x="58586" y="79355"/>
                  </a:cubicBezTo>
                  <a:cubicBezTo>
                    <a:pt x="59236" y="79355"/>
                    <a:pt x="59793" y="79355"/>
                    <a:pt x="60350" y="79448"/>
                  </a:cubicBezTo>
                  <a:lnTo>
                    <a:pt x="108441" y="84176"/>
                  </a:lnTo>
                  <a:lnTo>
                    <a:pt x="114568" y="36340"/>
                  </a:lnTo>
                  <a:cubicBezTo>
                    <a:pt x="115311" y="30407"/>
                    <a:pt x="119024" y="25216"/>
                    <a:pt x="124409" y="22620"/>
                  </a:cubicBezTo>
                  <a:cubicBezTo>
                    <a:pt x="126916" y="21415"/>
                    <a:pt x="129515" y="20859"/>
                    <a:pt x="132115" y="20859"/>
                  </a:cubicBezTo>
                  <a:cubicBezTo>
                    <a:pt x="135364" y="20859"/>
                    <a:pt x="138520" y="21693"/>
                    <a:pt x="141306" y="23454"/>
                  </a:cubicBezTo>
                  <a:lnTo>
                    <a:pt x="182619" y="48485"/>
                  </a:lnTo>
                  <a:lnTo>
                    <a:pt x="208892" y="8065"/>
                  </a:lnTo>
                  <a:cubicBezTo>
                    <a:pt x="212141" y="3059"/>
                    <a:pt x="217712" y="0"/>
                    <a:pt x="223746" y="0"/>
                  </a:cubicBezTo>
                  <a:close/>
                </a:path>
              </a:pathLst>
            </a:custGeom>
            <a:solidFill>
              <a:schemeClr val="bg1"/>
            </a:solidFill>
            <a:ln>
              <a:noFill/>
            </a:ln>
          </p:spPr>
          <p:txBody>
            <a:bodyPr/>
            <a:lstStyle/>
            <a:p>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spTree>
    <p:extLst>
      <p:ext uri="{BB962C8B-B14F-4D97-AF65-F5344CB8AC3E}">
        <p14:creationId xmlns:p14="http://schemas.microsoft.com/office/powerpoint/2010/main" val="103806606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17AA08D-76C4-87BF-C2F9-9D271C3A84F0}"/>
              </a:ext>
            </a:extLst>
          </p:cNvPr>
          <p:cNvSpPr txBox="1"/>
          <p:nvPr/>
        </p:nvSpPr>
        <p:spPr>
          <a:xfrm>
            <a:off x="839972" y="478465"/>
            <a:ext cx="4901610" cy="523220"/>
          </a:xfrm>
          <a:prstGeom prst="rect">
            <a:avLst/>
          </a:prstGeom>
          <a:noFill/>
        </p:spPr>
        <p:txBody>
          <a:bodyPr wrap="square" rtlCol="0">
            <a:spAutoFit/>
          </a:bodyPr>
          <a:lstStyle/>
          <a:p>
            <a:r>
              <a:rPr lang="en-US" altLang="zh-CN" sz="2800" dirty="0"/>
              <a:t>2.4 YOLOv3</a:t>
            </a:r>
            <a:endParaRPr lang="zh-CN" altLang="en-US" sz="2800" dirty="0"/>
          </a:p>
        </p:txBody>
      </p:sp>
      <p:sp>
        <p:nvSpPr>
          <p:cNvPr id="3" name="文本框 2">
            <a:extLst>
              <a:ext uri="{FF2B5EF4-FFF2-40B4-BE49-F238E27FC236}">
                <a16:creationId xmlns:a16="http://schemas.microsoft.com/office/drawing/2014/main" id="{1AF8DF1F-4A9C-CD9F-521C-D70E891D1D34}"/>
              </a:ext>
            </a:extLst>
          </p:cNvPr>
          <p:cNvSpPr txBox="1"/>
          <p:nvPr/>
        </p:nvSpPr>
        <p:spPr>
          <a:xfrm>
            <a:off x="1362224" y="1372527"/>
            <a:ext cx="8737274" cy="1200329"/>
          </a:xfrm>
          <a:prstGeom prst="rect">
            <a:avLst/>
          </a:prstGeom>
          <a:noFill/>
        </p:spPr>
        <p:txBody>
          <a:bodyPr wrap="square" rtlCol="0">
            <a:spAutoFit/>
          </a:bodyPr>
          <a:lstStyle/>
          <a:p>
            <a:r>
              <a:rPr lang="en-US" altLang="zh-CN" sz="2400" dirty="0"/>
              <a:t>The focus of the loss function in the YOLO version is mainly on the loss of the target category, the arithmetic of the target box position and the loss of the predicted region as the target</a:t>
            </a:r>
            <a:endParaRPr lang="zh-CN" altLang="en-US" sz="2400" dirty="0"/>
          </a:p>
        </p:txBody>
      </p:sp>
      <p:pic>
        <p:nvPicPr>
          <p:cNvPr id="5" name="图片 4" descr="手机屏幕的截图&#10;&#10;低可信度描述已自动生成">
            <a:extLst>
              <a:ext uri="{FF2B5EF4-FFF2-40B4-BE49-F238E27FC236}">
                <a16:creationId xmlns:a16="http://schemas.microsoft.com/office/drawing/2014/main" id="{BCF76862-DC76-FD4A-B891-8649BCBAA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1442" y="0"/>
            <a:ext cx="2061459" cy="1781237"/>
          </a:xfrm>
          <a:prstGeom prst="rect">
            <a:avLst/>
          </a:prstGeom>
        </p:spPr>
      </p:pic>
      <p:pic>
        <p:nvPicPr>
          <p:cNvPr id="7" name="图片 6">
            <a:extLst>
              <a:ext uri="{FF2B5EF4-FFF2-40B4-BE49-F238E27FC236}">
                <a16:creationId xmlns:a16="http://schemas.microsoft.com/office/drawing/2014/main" id="{BBAA267B-5A6A-99CD-9720-AC79AD803E4D}"/>
              </a:ext>
            </a:extLst>
          </p:cNvPr>
          <p:cNvPicPr>
            <a:picLocks noChangeAspect="1"/>
          </p:cNvPicPr>
          <p:nvPr/>
        </p:nvPicPr>
        <p:blipFill>
          <a:blip r:embed="rId3"/>
          <a:stretch>
            <a:fillRect/>
          </a:stretch>
        </p:blipFill>
        <p:spPr>
          <a:xfrm>
            <a:off x="3392478" y="2767852"/>
            <a:ext cx="5407043" cy="3914302"/>
          </a:xfrm>
          <a:prstGeom prst="rect">
            <a:avLst/>
          </a:prstGeom>
        </p:spPr>
      </p:pic>
    </p:spTree>
    <p:extLst>
      <p:ext uri="{BB962C8B-B14F-4D97-AF65-F5344CB8AC3E}">
        <p14:creationId xmlns:p14="http://schemas.microsoft.com/office/powerpoint/2010/main" val="28616443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204"/>
</p:tagLst>
</file>

<file path=ppt/tags/tag10.xml><?xml version="1.0" encoding="utf-8"?>
<p:tagLst xmlns:a="http://schemas.openxmlformats.org/drawingml/2006/main" xmlns:r="http://schemas.openxmlformats.org/officeDocument/2006/relationships" xmlns:p="http://schemas.openxmlformats.org/presentationml/2006/main">
  <p:tag name="PA" val="v5.2.10"/>
  <p:tag name="RESOURCELIBID_ANIM" val="432"/>
</p:tagLst>
</file>

<file path=ppt/tags/tag11.xml><?xml version="1.0" encoding="utf-8"?>
<p:tagLst xmlns:a="http://schemas.openxmlformats.org/drawingml/2006/main" xmlns:r="http://schemas.openxmlformats.org/officeDocument/2006/relationships" xmlns:p="http://schemas.openxmlformats.org/presentationml/2006/main">
  <p:tag name="PA" val="v5.2.10"/>
  <p:tag name="RESOURCELIBID_ANIM" val="432"/>
</p:tagLst>
</file>

<file path=ppt/tags/tag12.xml><?xml version="1.0" encoding="utf-8"?>
<p:tagLst xmlns:a="http://schemas.openxmlformats.org/drawingml/2006/main" xmlns:r="http://schemas.openxmlformats.org/officeDocument/2006/relationships" xmlns:p="http://schemas.openxmlformats.org/presentationml/2006/main">
  <p:tag name="PA" val="v5.2.10"/>
  <p:tag name="RESOURCELIBID_ANIM" val="432"/>
</p:tagLst>
</file>

<file path=ppt/tags/tag13.xml><?xml version="1.0" encoding="utf-8"?>
<p:tagLst xmlns:a="http://schemas.openxmlformats.org/drawingml/2006/main" xmlns:r="http://schemas.openxmlformats.org/officeDocument/2006/relationships" xmlns:p="http://schemas.openxmlformats.org/presentationml/2006/main">
  <p:tag name="PA" val="v5.2.10"/>
  <p:tag name="RESOURCELIBID_ANIM" val="445"/>
</p:tagLst>
</file>

<file path=ppt/tags/tag14.xml><?xml version="1.0" encoding="utf-8"?>
<p:tagLst xmlns:a="http://schemas.openxmlformats.org/drawingml/2006/main" xmlns:r="http://schemas.openxmlformats.org/officeDocument/2006/relationships" xmlns:p="http://schemas.openxmlformats.org/presentationml/2006/main">
  <p:tag name="PA" val="v5.2.10"/>
  <p:tag name="RESOURCELIBID_ANIM" val="445"/>
</p:tagLst>
</file>

<file path=ppt/tags/tag15.xml><?xml version="1.0" encoding="utf-8"?>
<p:tagLst xmlns:a="http://schemas.openxmlformats.org/drawingml/2006/main" xmlns:r="http://schemas.openxmlformats.org/officeDocument/2006/relationships" xmlns:p="http://schemas.openxmlformats.org/presentationml/2006/main">
  <p:tag name="PA" val="v5.2.10"/>
  <p:tag name="RESOURCELIBID_ANIM" val="445"/>
</p:tagLst>
</file>

<file path=ppt/tags/tag16.xml><?xml version="1.0" encoding="utf-8"?>
<p:tagLst xmlns:a="http://schemas.openxmlformats.org/drawingml/2006/main" xmlns:r="http://schemas.openxmlformats.org/officeDocument/2006/relationships" xmlns:p="http://schemas.openxmlformats.org/presentationml/2006/main">
  <p:tag name="PA" val="v5.2.10"/>
  <p:tag name="RESOURCELIBID_ANIM" val="445"/>
</p:tagLst>
</file>

<file path=ppt/tags/tag17.xml><?xml version="1.0" encoding="utf-8"?>
<p:tagLst xmlns:a="http://schemas.openxmlformats.org/drawingml/2006/main" xmlns:r="http://schemas.openxmlformats.org/officeDocument/2006/relationships" xmlns:p="http://schemas.openxmlformats.org/presentationml/2006/main">
  <p:tag name="PA" val="v5.2.10"/>
</p:tagLst>
</file>

<file path=ppt/tags/tag18.xml><?xml version="1.0" encoding="utf-8"?>
<p:tagLst xmlns:a="http://schemas.openxmlformats.org/drawingml/2006/main" xmlns:r="http://schemas.openxmlformats.org/officeDocument/2006/relationships" xmlns:p="http://schemas.openxmlformats.org/presentationml/2006/main">
  <p:tag name="PA" val="v5.2.10"/>
</p:tagLst>
</file>

<file path=ppt/tags/tag19.xml><?xml version="1.0" encoding="utf-8"?>
<p:tagLst xmlns:a="http://schemas.openxmlformats.org/drawingml/2006/main" xmlns:r="http://schemas.openxmlformats.org/officeDocument/2006/relationships" xmlns:p="http://schemas.openxmlformats.org/presentationml/2006/main">
  <p:tag name="PA" val="v5.2.10"/>
</p:tagLst>
</file>

<file path=ppt/tags/tag2.xml><?xml version="1.0" encoding="utf-8"?>
<p:tagLst xmlns:a="http://schemas.openxmlformats.org/drawingml/2006/main" xmlns:r="http://schemas.openxmlformats.org/officeDocument/2006/relationships" xmlns:p="http://schemas.openxmlformats.org/presentationml/2006/main">
  <p:tag name="PA" val="v5.2.10"/>
  <p:tag name="RESOURCELIBID_ANIM" val="463"/>
</p:tagLst>
</file>

<file path=ppt/tags/tag20.xml><?xml version="1.0" encoding="utf-8"?>
<p:tagLst xmlns:a="http://schemas.openxmlformats.org/drawingml/2006/main" xmlns:r="http://schemas.openxmlformats.org/officeDocument/2006/relationships" xmlns:p="http://schemas.openxmlformats.org/presentationml/2006/main">
  <p:tag name="PA" val="v5.2.10"/>
</p:tagLst>
</file>

<file path=ppt/tags/tag21.xml><?xml version="1.0" encoding="utf-8"?>
<p:tagLst xmlns:a="http://schemas.openxmlformats.org/drawingml/2006/main" xmlns:r="http://schemas.openxmlformats.org/officeDocument/2006/relationships" xmlns:p="http://schemas.openxmlformats.org/presentationml/2006/main">
  <p:tag name="PA" val="v5.2.10"/>
</p:tagLst>
</file>

<file path=ppt/tags/tag22.xml><?xml version="1.0" encoding="utf-8"?>
<p:tagLst xmlns:a="http://schemas.openxmlformats.org/drawingml/2006/main" xmlns:r="http://schemas.openxmlformats.org/officeDocument/2006/relationships" xmlns:p="http://schemas.openxmlformats.org/presentationml/2006/main">
  <p:tag name="PA" val="v5.2.10"/>
</p:tagLst>
</file>

<file path=ppt/tags/tag23.xml><?xml version="1.0" encoding="utf-8"?>
<p:tagLst xmlns:a="http://schemas.openxmlformats.org/drawingml/2006/main" xmlns:r="http://schemas.openxmlformats.org/officeDocument/2006/relationships" xmlns:p="http://schemas.openxmlformats.org/presentationml/2006/main">
  <p:tag name="PA" val="v5.2.10"/>
</p:tagLst>
</file>

<file path=ppt/tags/tag24.xml><?xml version="1.0" encoding="utf-8"?>
<p:tagLst xmlns:a="http://schemas.openxmlformats.org/drawingml/2006/main" xmlns:r="http://schemas.openxmlformats.org/officeDocument/2006/relationships" xmlns:p="http://schemas.openxmlformats.org/presentationml/2006/main">
  <p:tag name="PA" val="v5.2.10"/>
</p:tagLst>
</file>

<file path=ppt/tags/tag25.xml><?xml version="1.0" encoding="utf-8"?>
<p:tagLst xmlns:a="http://schemas.openxmlformats.org/drawingml/2006/main" xmlns:r="http://schemas.openxmlformats.org/officeDocument/2006/relationships" xmlns:p="http://schemas.openxmlformats.org/presentationml/2006/main">
  <p:tag name="PA" val="v5.2.10"/>
  <p:tag name="RESOURCELIBID_ANIM" val="435"/>
</p:tagLst>
</file>

<file path=ppt/tags/tag26.xml><?xml version="1.0" encoding="utf-8"?>
<p:tagLst xmlns:a="http://schemas.openxmlformats.org/drawingml/2006/main" xmlns:r="http://schemas.openxmlformats.org/officeDocument/2006/relationships" xmlns:p="http://schemas.openxmlformats.org/presentationml/2006/main">
  <p:tag name="PA" val="v5.2.10"/>
  <p:tag name="RESOURCELIBID_ANIM" val="435"/>
</p:tagLst>
</file>

<file path=ppt/tags/tag27.xml><?xml version="1.0" encoding="utf-8"?>
<p:tagLst xmlns:a="http://schemas.openxmlformats.org/drawingml/2006/main" xmlns:r="http://schemas.openxmlformats.org/officeDocument/2006/relationships" xmlns:p="http://schemas.openxmlformats.org/presentationml/2006/main">
  <p:tag name="PA" val="v5.2.10"/>
  <p:tag name="RESOURCELIBID_ANIM" val="435"/>
</p:tagLst>
</file>

<file path=ppt/tags/tag28.xml><?xml version="1.0" encoding="utf-8"?>
<p:tagLst xmlns:a="http://schemas.openxmlformats.org/drawingml/2006/main" xmlns:r="http://schemas.openxmlformats.org/officeDocument/2006/relationships" xmlns:p="http://schemas.openxmlformats.org/presentationml/2006/main">
  <p:tag name="PA" val="v5.2.10"/>
  <p:tag name="RESOURCELIBID_ANIM" val="435"/>
</p:tagLst>
</file>

<file path=ppt/tags/tag29.xml><?xml version="1.0" encoding="utf-8"?>
<p:tagLst xmlns:a="http://schemas.openxmlformats.org/drawingml/2006/main" xmlns:r="http://schemas.openxmlformats.org/officeDocument/2006/relationships" xmlns:p="http://schemas.openxmlformats.org/presentationml/2006/main">
  <p:tag name="PA" val="v5.2.10"/>
  <p:tag name="RESOURCELIBID_ANIM" val="435"/>
</p:tagLst>
</file>

<file path=ppt/tags/tag3.xml><?xml version="1.0" encoding="utf-8"?>
<p:tagLst xmlns:a="http://schemas.openxmlformats.org/drawingml/2006/main" xmlns:r="http://schemas.openxmlformats.org/officeDocument/2006/relationships" xmlns:p="http://schemas.openxmlformats.org/presentationml/2006/main">
  <p:tag name="PA" val="v5.2.10"/>
  <p:tag name="RESOURCELIBID_ANIM" val="463"/>
</p:tagLst>
</file>

<file path=ppt/tags/tag30.xml><?xml version="1.0" encoding="utf-8"?>
<p:tagLst xmlns:a="http://schemas.openxmlformats.org/drawingml/2006/main" xmlns:r="http://schemas.openxmlformats.org/officeDocument/2006/relationships" xmlns:p="http://schemas.openxmlformats.org/presentationml/2006/main">
  <p:tag name="PA" val="v5.2.10"/>
  <p:tag name="RESOURCELIBID_ANIM" val="435"/>
</p:tagLst>
</file>

<file path=ppt/tags/tag31.xml><?xml version="1.0" encoding="utf-8"?>
<p:tagLst xmlns:a="http://schemas.openxmlformats.org/drawingml/2006/main" xmlns:r="http://schemas.openxmlformats.org/officeDocument/2006/relationships" xmlns:p="http://schemas.openxmlformats.org/presentationml/2006/main">
  <p:tag name="PA" val="v5.2.10"/>
  <p:tag name="RESOURCELIBID_ANIM" val="435"/>
</p:tagLst>
</file>

<file path=ppt/tags/tag32.xml><?xml version="1.0" encoding="utf-8"?>
<p:tagLst xmlns:a="http://schemas.openxmlformats.org/drawingml/2006/main" xmlns:r="http://schemas.openxmlformats.org/officeDocument/2006/relationships" xmlns:p="http://schemas.openxmlformats.org/presentationml/2006/main">
  <p:tag name="PA" val="v5.2.10"/>
  <p:tag name="RESOURCELIBID_ANIM" val="435"/>
</p:tagLst>
</file>

<file path=ppt/tags/tag33.xml><?xml version="1.0" encoding="utf-8"?>
<p:tagLst xmlns:a="http://schemas.openxmlformats.org/drawingml/2006/main" xmlns:r="http://schemas.openxmlformats.org/officeDocument/2006/relationships" xmlns:p="http://schemas.openxmlformats.org/presentationml/2006/main">
  <p:tag name="PA" val="v5.2.10"/>
  <p:tag name="RESOURCELIBID_ANIM" val="435"/>
</p:tagLst>
</file>

<file path=ppt/tags/tag34.xml><?xml version="1.0" encoding="utf-8"?>
<p:tagLst xmlns:a="http://schemas.openxmlformats.org/drawingml/2006/main" xmlns:r="http://schemas.openxmlformats.org/officeDocument/2006/relationships" xmlns:p="http://schemas.openxmlformats.org/presentationml/2006/main">
  <p:tag name="PA" val="v5.2.10"/>
  <p:tag name="RESOURCELIBID_ANIM" val="435"/>
</p:tagLst>
</file>

<file path=ppt/tags/tag35.xml><?xml version="1.0" encoding="utf-8"?>
<p:tagLst xmlns:a="http://schemas.openxmlformats.org/drawingml/2006/main" xmlns:r="http://schemas.openxmlformats.org/officeDocument/2006/relationships" xmlns:p="http://schemas.openxmlformats.org/presentationml/2006/main">
  <p:tag name="PA" val="v5.2.10"/>
  <p:tag name="RESOURCELIBID_ANIM" val="435"/>
</p:tagLst>
</file>

<file path=ppt/tags/tag36.xml><?xml version="1.0" encoding="utf-8"?>
<p:tagLst xmlns:a="http://schemas.openxmlformats.org/drawingml/2006/main" xmlns:r="http://schemas.openxmlformats.org/officeDocument/2006/relationships" xmlns:p="http://schemas.openxmlformats.org/presentationml/2006/main">
  <p:tag name="PA" val="v5.2.10"/>
  <p:tag name="RESOURCELIBID_ANIM" val="435"/>
</p:tagLst>
</file>

<file path=ppt/tags/tag37.xml><?xml version="1.0" encoding="utf-8"?>
<p:tagLst xmlns:a="http://schemas.openxmlformats.org/drawingml/2006/main" xmlns:r="http://schemas.openxmlformats.org/officeDocument/2006/relationships" xmlns:p="http://schemas.openxmlformats.org/presentationml/2006/main">
  <p:tag name="PA" val="v5.2.10"/>
  <p:tag name="RESOURCELIBID_ANIM" val="435"/>
</p:tagLst>
</file>

<file path=ppt/tags/tag38.xml><?xml version="1.0" encoding="utf-8"?>
<p:tagLst xmlns:a="http://schemas.openxmlformats.org/drawingml/2006/main" xmlns:r="http://schemas.openxmlformats.org/officeDocument/2006/relationships" xmlns:p="http://schemas.openxmlformats.org/presentationml/2006/main">
  <p:tag name="PA" val="v5.2.10"/>
  <p:tag name="RESOURCELIBID_ANIM" val="435"/>
</p:tagLst>
</file>

<file path=ppt/tags/tag39.xml><?xml version="1.0" encoding="utf-8"?>
<p:tagLst xmlns:a="http://schemas.openxmlformats.org/drawingml/2006/main" xmlns:r="http://schemas.openxmlformats.org/officeDocument/2006/relationships" xmlns:p="http://schemas.openxmlformats.org/presentationml/2006/main">
  <p:tag name="PA" val="v5.2.10"/>
  <p:tag name="RESOURCELIBID_ANIM" val="435"/>
</p:tagLst>
</file>

<file path=ppt/tags/tag4.xml><?xml version="1.0" encoding="utf-8"?>
<p:tagLst xmlns:a="http://schemas.openxmlformats.org/drawingml/2006/main" xmlns:r="http://schemas.openxmlformats.org/officeDocument/2006/relationships" xmlns:p="http://schemas.openxmlformats.org/presentationml/2006/main">
  <p:tag name="PA" val="v5.2.10"/>
  <p:tag name="RESOURCELIBID_ANIM" val="463"/>
</p:tagLst>
</file>

<file path=ppt/tags/tag40.xml><?xml version="1.0" encoding="utf-8"?>
<p:tagLst xmlns:a="http://schemas.openxmlformats.org/drawingml/2006/main" xmlns:r="http://schemas.openxmlformats.org/officeDocument/2006/relationships" xmlns:p="http://schemas.openxmlformats.org/presentationml/2006/main">
  <p:tag name="PA" val="v5.2.10"/>
  <p:tag name="RESOURCELIBID_ANIM" val="435"/>
</p:tagLst>
</file>

<file path=ppt/tags/tag41.xml><?xml version="1.0" encoding="utf-8"?>
<p:tagLst xmlns:a="http://schemas.openxmlformats.org/drawingml/2006/main" xmlns:r="http://schemas.openxmlformats.org/officeDocument/2006/relationships" xmlns:p="http://schemas.openxmlformats.org/presentationml/2006/main">
  <p:tag name="PA" val="v5.2.10"/>
  <p:tag name="RESOURCELIBID_ANIM" val="435"/>
</p:tagLst>
</file>

<file path=ppt/tags/tag42.xml><?xml version="1.0" encoding="utf-8"?>
<p:tagLst xmlns:a="http://schemas.openxmlformats.org/drawingml/2006/main" xmlns:r="http://schemas.openxmlformats.org/officeDocument/2006/relationships" xmlns:p="http://schemas.openxmlformats.org/presentationml/2006/main">
  <p:tag name="PA" val="v5.2.10"/>
  <p:tag name="RESOURCELIBID_ANIM" val="435"/>
</p:tagLst>
</file>

<file path=ppt/tags/tag43.xml><?xml version="1.0" encoding="utf-8"?>
<p:tagLst xmlns:a="http://schemas.openxmlformats.org/drawingml/2006/main" xmlns:r="http://schemas.openxmlformats.org/officeDocument/2006/relationships" xmlns:p="http://schemas.openxmlformats.org/presentationml/2006/main">
  <p:tag name="PA" val="v5.2.10"/>
  <p:tag name="RESOURCELIBID_ANIM" val="435"/>
</p:tagLst>
</file>

<file path=ppt/tags/tag44.xml><?xml version="1.0" encoding="utf-8"?>
<p:tagLst xmlns:a="http://schemas.openxmlformats.org/drawingml/2006/main" xmlns:r="http://schemas.openxmlformats.org/officeDocument/2006/relationships" xmlns:p="http://schemas.openxmlformats.org/presentationml/2006/main">
  <p:tag name="PA" val="v5.2.10"/>
  <p:tag name="RESOURCELIBID_ANIM" val="435"/>
</p:tagLst>
</file>

<file path=ppt/tags/tag45.xml><?xml version="1.0" encoding="utf-8"?>
<p:tagLst xmlns:a="http://schemas.openxmlformats.org/drawingml/2006/main" xmlns:r="http://schemas.openxmlformats.org/officeDocument/2006/relationships" xmlns:p="http://schemas.openxmlformats.org/presentationml/2006/main">
  <p:tag name="PA" val="v5.2.10"/>
  <p:tag name="RESOURCELIBID_ANIM" val="435"/>
</p:tagLst>
</file>

<file path=ppt/tags/tag46.xml><?xml version="1.0" encoding="utf-8"?>
<p:tagLst xmlns:a="http://schemas.openxmlformats.org/drawingml/2006/main" xmlns:r="http://schemas.openxmlformats.org/officeDocument/2006/relationships" xmlns:p="http://schemas.openxmlformats.org/presentationml/2006/main">
  <p:tag name="PA" val="v5.2.10"/>
  <p:tag name="RESOURCELIBID_ANIM" val="463"/>
</p:tagLst>
</file>

<file path=ppt/tags/tag47.xml><?xml version="1.0" encoding="utf-8"?>
<p:tagLst xmlns:a="http://schemas.openxmlformats.org/drawingml/2006/main" xmlns:r="http://schemas.openxmlformats.org/officeDocument/2006/relationships" xmlns:p="http://schemas.openxmlformats.org/presentationml/2006/main">
  <p:tag name="PA" val="v5.2.10"/>
  <p:tag name="RESOURCELIBID_ANIM" val="463"/>
</p:tagLst>
</file>

<file path=ppt/tags/tag48.xml><?xml version="1.0" encoding="utf-8"?>
<p:tagLst xmlns:a="http://schemas.openxmlformats.org/drawingml/2006/main" xmlns:r="http://schemas.openxmlformats.org/officeDocument/2006/relationships" xmlns:p="http://schemas.openxmlformats.org/presentationml/2006/main">
  <p:tag name="PA" val="v5.2.10"/>
</p:tagLst>
</file>

<file path=ppt/tags/tag49.xml><?xml version="1.0" encoding="utf-8"?>
<p:tagLst xmlns:a="http://schemas.openxmlformats.org/drawingml/2006/main" xmlns:r="http://schemas.openxmlformats.org/officeDocument/2006/relationships" xmlns:p="http://schemas.openxmlformats.org/presentationml/2006/main">
  <p:tag name="PA" val="v5.2.10"/>
</p:tagLst>
</file>

<file path=ppt/tags/tag5.xml><?xml version="1.0" encoding="utf-8"?>
<p:tagLst xmlns:a="http://schemas.openxmlformats.org/drawingml/2006/main" xmlns:r="http://schemas.openxmlformats.org/officeDocument/2006/relationships" xmlns:p="http://schemas.openxmlformats.org/presentationml/2006/main">
  <p:tag name="PA" val="v5.2.10"/>
  <p:tag name="RESOURCELIBID_ANIM" val="463"/>
</p:tagLst>
</file>

<file path=ppt/tags/tag50.xml><?xml version="1.0" encoding="utf-8"?>
<p:tagLst xmlns:a="http://schemas.openxmlformats.org/drawingml/2006/main" xmlns:r="http://schemas.openxmlformats.org/officeDocument/2006/relationships" xmlns:p="http://schemas.openxmlformats.org/presentationml/2006/main">
  <p:tag name="PA" val="v5.2.10"/>
</p:tagLst>
</file>

<file path=ppt/tags/tag6.xml><?xml version="1.0" encoding="utf-8"?>
<p:tagLst xmlns:a="http://schemas.openxmlformats.org/drawingml/2006/main" xmlns:r="http://schemas.openxmlformats.org/officeDocument/2006/relationships" xmlns:p="http://schemas.openxmlformats.org/presentationml/2006/main">
  <p:tag name="PA" val="v5.2.10"/>
  <p:tag name="RESOURCELIBID_ANIM" val="463"/>
</p:tagLst>
</file>

<file path=ppt/tags/tag7.xml><?xml version="1.0" encoding="utf-8"?>
<p:tagLst xmlns:a="http://schemas.openxmlformats.org/drawingml/2006/main" xmlns:r="http://schemas.openxmlformats.org/officeDocument/2006/relationships" xmlns:p="http://schemas.openxmlformats.org/presentationml/2006/main">
  <p:tag name="PA" val="v5.2.10"/>
</p:tagLst>
</file>

<file path=ppt/tags/tag8.xml><?xml version="1.0" encoding="utf-8"?>
<p:tagLst xmlns:a="http://schemas.openxmlformats.org/drawingml/2006/main" xmlns:r="http://schemas.openxmlformats.org/officeDocument/2006/relationships" xmlns:p="http://schemas.openxmlformats.org/presentationml/2006/main">
  <p:tag name="PA" val="v5.2.10"/>
</p:tagLst>
</file>

<file path=ppt/tags/tag9.xml><?xml version="1.0" encoding="utf-8"?>
<p:tagLst xmlns:a="http://schemas.openxmlformats.org/drawingml/2006/main" xmlns:r="http://schemas.openxmlformats.org/officeDocument/2006/relationships" xmlns:p="http://schemas.openxmlformats.org/presentationml/2006/main">
  <p:tag name="PA" val="v5.2.10"/>
</p:tagLst>
</file>

<file path=ppt/theme/theme1.xml><?xml version="1.0" encoding="utf-8"?>
<a:theme xmlns:a="http://schemas.openxmlformats.org/drawingml/2006/main" name="Office 主题">
  <a:themeElements>
    <a:clrScheme name="Office">
      <a:dk1>
        <a:srgbClr val="39445F"/>
      </a:dk1>
      <a:lt1>
        <a:srgbClr val="F3F3F0"/>
      </a:lt1>
      <a:dk2>
        <a:srgbClr val="39445F"/>
      </a:dk2>
      <a:lt2>
        <a:srgbClr val="FFFFFF"/>
      </a:lt2>
      <a:accent1>
        <a:srgbClr val="39445F"/>
      </a:accent1>
      <a:accent2>
        <a:srgbClr val="39445F"/>
      </a:accent2>
      <a:accent3>
        <a:srgbClr val="39445F"/>
      </a:accent3>
      <a:accent4>
        <a:srgbClr val="39445F"/>
      </a:accent4>
      <a:accent5>
        <a:srgbClr val="39445F"/>
      </a:accent5>
      <a:accent6>
        <a:srgbClr val="39445F"/>
      </a:accent6>
      <a:hlink>
        <a:srgbClr val="39445F"/>
      </a:hlink>
      <a:folHlink>
        <a:srgbClr val="39445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39445F"/>
    </a:dk1>
    <a:lt1>
      <a:srgbClr val="F3F3F0"/>
    </a:lt1>
    <a:dk2>
      <a:srgbClr val="39445F"/>
    </a:dk2>
    <a:lt2>
      <a:srgbClr val="FFFFFF"/>
    </a:lt2>
    <a:accent1>
      <a:srgbClr val="39445F"/>
    </a:accent1>
    <a:accent2>
      <a:srgbClr val="39445F"/>
    </a:accent2>
    <a:accent3>
      <a:srgbClr val="39445F"/>
    </a:accent3>
    <a:accent4>
      <a:srgbClr val="39445F"/>
    </a:accent4>
    <a:accent5>
      <a:srgbClr val="39445F"/>
    </a:accent5>
    <a:accent6>
      <a:srgbClr val="39445F"/>
    </a:accent6>
    <a:hlink>
      <a:srgbClr val="39445F"/>
    </a:hlink>
    <a:folHlink>
      <a:srgbClr val="39445F"/>
    </a:folHlink>
  </a:clrScheme>
</a:themeOverride>
</file>

<file path=ppt/theme/themeOverride2.xml><?xml version="1.0" encoding="utf-8"?>
<a:themeOverride xmlns:a="http://schemas.openxmlformats.org/drawingml/2006/main">
  <a:clrScheme name="Office">
    <a:dk1>
      <a:srgbClr val="39445F"/>
    </a:dk1>
    <a:lt1>
      <a:srgbClr val="F3F3F0"/>
    </a:lt1>
    <a:dk2>
      <a:srgbClr val="39445F"/>
    </a:dk2>
    <a:lt2>
      <a:srgbClr val="FFFFFF"/>
    </a:lt2>
    <a:accent1>
      <a:srgbClr val="39445F"/>
    </a:accent1>
    <a:accent2>
      <a:srgbClr val="39445F"/>
    </a:accent2>
    <a:accent3>
      <a:srgbClr val="39445F"/>
    </a:accent3>
    <a:accent4>
      <a:srgbClr val="39445F"/>
    </a:accent4>
    <a:accent5>
      <a:srgbClr val="39445F"/>
    </a:accent5>
    <a:accent6>
      <a:srgbClr val="39445F"/>
    </a:accent6>
    <a:hlink>
      <a:srgbClr val="39445F"/>
    </a:hlink>
    <a:folHlink>
      <a:srgbClr val="39445F"/>
    </a:folHlink>
  </a:clrScheme>
</a:themeOverride>
</file>

<file path=docProps/app.xml><?xml version="1.0" encoding="utf-8"?>
<Properties xmlns="http://schemas.openxmlformats.org/officeDocument/2006/extended-properties" xmlns:vt="http://schemas.openxmlformats.org/officeDocument/2006/docPropsVTypes">
  <TotalTime>516</TotalTime>
  <Words>522</Words>
  <Application>Microsoft Office PowerPoint</Application>
  <PresentationFormat>宽屏</PresentationFormat>
  <Paragraphs>65</Paragraphs>
  <Slides>15</Slides>
  <Notes>9</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游ゴシック</vt:lpstr>
      <vt:lpstr>思源黑体</vt:lpstr>
      <vt:lpstr>思源黑体 CN Heavy</vt:lpstr>
      <vt:lpstr>思源黑体 CN Medium</vt:lpstr>
      <vt:lpstr>思源黑体 CN Regular</vt:lpstr>
      <vt:lpstr>Arial</vt:lpstr>
      <vt:lpstr>Arial Black</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Final Report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1204</dc:title>
  <dc:creator/>
  <cp:lastModifiedBy>Ruixian Wang (student)</cp:lastModifiedBy>
  <cp:revision>34</cp:revision>
  <dcterms:modified xsi:type="dcterms:W3CDTF">2022-05-16T12:27:46Z</dcterms:modified>
</cp:coreProperties>
</file>